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7" r:id="rId12"/>
    <p:sldId id="265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7FBB"/>
    <a:srgbClr val="F7F1E4"/>
    <a:srgbClr val="B8D3E8"/>
    <a:srgbClr val="197DCE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291" autoAdjust="0"/>
  </p:normalViewPr>
  <p:slideViewPr>
    <p:cSldViewPr snapToGrid="0" showGuides="1">
      <p:cViewPr varScale="1">
        <p:scale>
          <a:sx n="66" d="100"/>
          <a:sy n="66" d="100"/>
        </p:scale>
        <p:origin x="678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39FB0DB-6E14-4D38-930B-E188F6E13C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DB5971-2675-487B-9E88-02DB3F19D0B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8B8F3-31C2-4698-B74C-D5D76CFD8ACD}" type="datetimeFigureOut">
              <a:rPr lang="ru-RU" smtClean="0"/>
              <a:t>16.02.2021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8F2125-3128-41A1-8437-EB29536F4D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63736B-7E4B-4A53-8310-E0970E67F8A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B18F8-B739-4178-8D2D-879F4A27DC2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929070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ru-RU" smtClean="0"/>
              <a:t>16.02.2021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230445E-A660-448A-B4DC-782AD0E5DA6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450330 w 8969375"/>
              <a:gd name="connsiteY0" fmla="*/ 3511550 h 6858000"/>
              <a:gd name="connsiteX1" fmla="*/ 8969375 w 8969375"/>
              <a:gd name="connsiteY1" fmla="*/ 3511550 h 6858000"/>
              <a:gd name="connsiteX2" fmla="*/ 8969375 w 8969375"/>
              <a:gd name="connsiteY2" fmla="*/ 6858000 h 6858000"/>
              <a:gd name="connsiteX3" fmla="*/ 5010150 w 8969375"/>
              <a:gd name="connsiteY3" fmla="*/ 6858000 h 6858000"/>
              <a:gd name="connsiteX4" fmla="*/ 1915160 w 8969375"/>
              <a:gd name="connsiteY4" fmla="*/ 3511550 h 6858000"/>
              <a:gd name="connsiteX5" fmla="*/ 3404870 w 8969375"/>
              <a:gd name="connsiteY5" fmla="*/ 3511550 h 6858000"/>
              <a:gd name="connsiteX6" fmla="*/ 1964690 w 8969375"/>
              <a:gd name="connsiteY6" fmla="*/ 6858000 h 6858000"/>
              <a:gd name="connsiteX7" fmla="*/ 474980 w 8969375"/>
              <a:gd name="connsiteY7" fmla="*/ 6858000 h 6858000"/>
              <a:gd name="connsiteX8" fmla="*/ 7961630 w 8969375"/>
              <a:gd name="connsiteY8" fmla="*/ 0 h 6858000"/>
              <a:gd name="connsiteX9" fmla="*/ 8969375 w 8969375"/>
              <a:gd name="connsiteY9" fmla="*/ 0 h 6858000"/>
              <a:gd name="connsiteX10" fmla="*/ 8969375 w 8969375"/>
              <a:gd name="connsiteY10" fmla="*/ 3346450 h 6858000"/>
              <a:gd name="connsiteX11" fmla="*/ 6521450 w 8969375"/>
              <a:gd name="connsiteY11" fmla="*/ 3346450 h 6858000"/>
              <a:gd name="connsiteX12" fmla="*/ 5163820 w 8969375"/>
              <a:gd name="connsiteY12" fmla="*/ 0 h 6858000"/>
              <a:gd name="connsiteX13" fmla="*/ 7726680 w 8969375"/>
              <a:gd name="connsiteY13" fmla="*/ 0 h 6858000"/>
              <a:gd name="connsiteX14" fmla="*/ 4775200 w 8969375"/>
              <a:gd name="connsiteY14" fmla="*/ 6858000 h 6858000"/>
              <a:gd name="connsiteX15" fmla="*/ 2213610 w 8969375"/>
              <a:gd name="connsiteY15" fmla="*/ 6858000 h 6858000"/>
              <a:gd name="connsiteX16" fmla="*/ 3426460 w 8969375"/>
              <a:gd name="connsiteY16" fmla="*/ 0 h 6858000"/>
              <a:gd name="connsiteX17" fmla="*/ 4916170 w 8969375"/>
              <a:gd name="connsiteY17" fmla="*/ 0 h 6858000"/>
              <a:gd name="connsiteX18" fmla="*/ 3475990 w 8969375"/>
              <a:gd name="connsiteY18" fmla="*/ 3346450 h 6858000"/>
              <a:gd name="connsiteX19" fmla="*/ 1986280 w 8969375"/>
              <a:gd name="connsiteY19" fmla="*/ 3346450 h 6858000"/>
              <a:gd name="connsiteX20" fmla="*/ 0 w 8969375"/>
              <a:gd name="connsiteY20" fmla="*/ 0 h 6858000"/>
              <a:gd name="connsiteX21" fmla="*/ 3195320 w 8969375"/>
              <a:gd name="connsiteY21" fmla="*/ 0 h 6858000"/>
              <a:gd name="connsiteX22" fmla="*/ 243840 w 8969375"/>
              <a:gd name="connsiteY22" fmla="*/ 6858000 h 6858000"/>
              <a:gd name="connsiteX23" fmla="*/ 0 w 8969375"/>
              <a:gd name="connsiteY23" fmla="*/ 6858000 h 6858000"/>
              <a:gd name="connsiteX0" fmla="*/ 6604567 w 9123612"/>
              <a:gd name="connsiteY0" fmla="*/ 3511550 h 6858000"/>
              <a:gd name="connsiteX1" fmla="*/ 9123612 w 9123612"/>
              <a:gd name="connsiteY1" fmla="*/ 3511550 h 6858000"/>
              <a:gd name="connsiteX2" fmla="*/ 9123612 w 9123612"/>
              <a:gd name="connsiteY2" fmla="*/ 6858000 h 6858000"/>
              <a:gd name="connsiteX3" fmla="*/ 5164387 w 9123612"/>
              <a:gd name="connsiteY3" fmla="*/ 6858000 h 6858000"/>
              <a:gd name="connsiteX4" fmla="*/ 6604567 w 9123612"/>
              <a:gd name="connsiteY4" fmla="*/ 3511550 h 6858000"/>
              <a:gd name="connsiteX5" fmla="*/ 2069397 w 9123612"/>
              <a:gd name="connsiteY5" fmla="*/ 3511550 h 6858000"/>
              <a:gd name="connsiteX6" fmla="*/ 3559107 w 9123612"/>
              <a:gd name="connsiteY6" fmla="*/ 3511550 h 6858000"/>
              <a:gd name="connsiteX7" fmla="*/ 2118927 w 9123612"/>
              <a:gd name="connsiteY7" fmla="*/ 6858000 h 6858000"/>
              <a:gd name="connsiteX8" fmla="*/ 629217 w 9123612"/>
              <a:gd name="connsiteY8" fmla="*/ 6858000 h 6858000"/>
              <a:gd name="connsiteX9" fmla="*/ 2069397 w 9123612"/>
              <a:gd name="connsiteY9" fmla="*/ 3511550 h 6858000"/>
              <a:gd name="connsiteX10" fmla="*/ 8115867 w 9123612"/>
              <a:gd name="connsiteY10" fmla="*/ 0 h 6858000"/>
              <a:gd name="connsiteX11" fmla="*/ 9123612 w 9123612"/>
              <a:gd name="connsiteY11" fmla="*/ 0 h 6858000"/>
              <a:gd name="connsiteX12" fmla="*/ 9123612 w 9123612"/>
              <a:gd name="connsiteY12" fmla="*/ 3346450 h 6858000"/>
              <a:gd name="connsiteX13" fmla="*/ 6675687 w 9123612"/>
              <a:gd name="connsiteY13" fmla="*/ 3346450 h 6858000"/>
              <a:gd name="connsiteX14" fmla="*/ 8115867 w 9123612"/>
              <a:gd name="connsiteY14" fmla="*/ 0 h 6858000"/>
              <a:gd name="connsiteX15" fmla="*/ 5318057 w 9123612"/>
              <a:gd name="connsiteY15" fmla="*/ 0 h 6858000"/>
              <a:gd name="connsiteX16" fmla="*/ 7880917 w 9123612"/>
              <a:gd name="connsiteY16" fmla="*/ 0 h 6858000"/>
              <a:gd name="connsiteX17" fmla="*/ 4929437 w 9123612"/>
              <a:gd name="connsiteY17" fmla="*/ 6858000 h 6858000"/>
              <a:gd name="connsiteX18" fmla="*/ 2367847 w 9123612"/>
              <a:gd name="connsiteY18" fmla="*/ 6858000 h 6858000"/>
              <a:gd name="connsiteX19" fmla="*/ 5318057 w 9123612"/>
              <a:gd name="connsiteY19" fmla="*/ 0 h 6858000"/>
              <a:gd name="connsiteX20" fmla="*/ 3580697 w 9123612"/>
              <a:gd name="connsiteY20" fmla="*/ 0 h 6858000"/>
              <a:gd name="connsiteX21" fmla="*/ 5070407 w 9123612"/>
              <a:gd name="connsiteY21" fmla="*/ 0 h 6858000"/>
              <a:gd name="connsiteX22" fmla="*/ 3630227 w 9123612"/>
              <a:gd name="connsiteY22" fmla="*/ 3346450 h 6858000"/>
              <a:gd name="connsiteX23" fmla="*/ 2140517 w 9123612"/>
              <a:gd name="connsiteY23" fmla="*/ 3346450 h 6858000"/>
              <a:gd name="connsiteX24" fmla="*/ 3580697 w 9123612"/>
              <a:gd name="connsiteY24" fmla="*/ 0 h 6858000"/>
              <a:gd name="connsiteX25" fmla="*/ 154237 w 9123612"/>
              <a:gd name="connsiteY25" fmla="*/ 0 h 6858000"/>
              <a:gd name="connsiteX26" fmla="*/ 3349557 w 9123612"/>
              <a:gd name="connsiteY26" fmla="*/ 0 h 6858000"/>
              <a:gd name="connsiteX27" fmla="*/ 398077 w 9123612"/>
              <a:gd name="connsiteY27" fmla="*/ 6858000 h 6858000"/>
              <a:gd name="connsiteX28" fmla="*/ 0 w 9123612"/>
              <a:gd name="connsiteY28" fmla="*/ 6858000 h 6858000"/>
              <a:gd name="connsiteX29" fmla="*/ 154237 w 9123612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18625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18625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054197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054197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54365 w 9155634"/>
              <a:gd name="connsiteY25" fmla="*/ 3558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54365 w 9155634"/>
              <a:gd name="connsiteY29" fmla="*/ 3558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6636589 w 9155634"/>
              <a:gd name="connsiteY4" fmla="*/ 3511550 h 6858000"/>
              <a:gd name="connsiteX5" fmla="*/ 2101419 w 9155634"/>
              <a:gd name="connsiteY5" fmla="*/ 3511550 h 6858000"/>
              <a:gd name="connsiteX6" fmla="*/ 3591129 w 9155634"/>
              <a:gd name="connsiteY6" fmla="*/ 3511550 h 6858000"/>
              <a:gd name="connsiteX7" fmla="*/ 2150949 w 9155634"/>
              <a:gd name="connsiteY7" fmla="*/ 6858000 h 6858000"/>
              <a:gd name="connsiteX8" fmla="*/ 661239 w 9155634"/>
              <a:gd name="connsiteY8" fmla="*/ 6858000 h 6858000"/>
              <a:gd name="connsiteX9" fmla="*/ 2101419 w 9155634"/>
              <a:gd name="connsiteY9" fmla="*/ 3511550 h 6858000"/>
              <a:gd name="connsiteX10" fmla="*/ 8147889 w 9155634"/>
              <a:gd name="connsiteY10" fmla="*/ 0 h 6858000"/>
              <a:gd name="connsiteX11" fmla="*/ 9155634 w 9155634"/>
              <a:gd name="connsiteY11" fmla="*/ 0 h 6858000"/>
              <a:gd name="connsiteX12" fmla="*/ 9155634 w 9155634"/>
              <a:gd name="connsiteY12" fmla="*/ 3346450 h 6858000"/>
              <a:gd name="connsiteX13" fmla="*/ 6707709 w 9155634"/>
              <a:gd name="connsiteY13" fmla="*/ 3346450 h 6858000"/>
              <a:gd name="connsiteX14" fmla="*/ 8147889 w 9155634"/>
              <a:gd name="connsiteY14" fmla="*/ 0 h 6858000"/>
              <a:gd name="connsiteX15" fmla="*/ 5350079 w 9155634"/>
              <a:gd name="connsiteY15" fmla="*/ 0 h 6858000"/>
              <a:gd name="connsiteX16" fmla="*/ 7912939 w 9155634"/>
              <a:gd name="connsiteY16" fmla="*/ 0 h 6858000"/>
              <a:gd name="connsiteX17" fmla="*/ 4961459 w 9155634"/>
              <a:gd name="connsiteY17" fmla="*/ 6858000 h 6858000"/>
              <a:gd name="connsiteX18" fmla="*/ 2399869 w 9155634"/>
              <a:gd name="connsiteY18" fmla="*/ 6858000 h 6858000"/>
              <a:gd name="connsiteX19" fmla="*/ 5350079 w 9155634"/>
              <a:gd name="connsiteY19" fmla="*/ 0 h 6858000"/>
              <a:gd name="connsiteX20" fmla="*/ 3612719 w 9155634"/>
              <a:gd name="connsiteY20" fmla="*/ 0 h 6858000"/>
              <a:gd name="connsiteX21" fmla="*/ 5102429 w 9155634"/>
              <a:gd name="connsiteY21" fmla="*/ 0 h 6858000"/>
              <a:gd name="connsiteX22" fmla="*/ 3662249 w 9155634"/>
              <a:gd name="connsiteY22" fmla="*/ 3346450 h 6858000"/>
              <a:gd name="connsiteX23" fmla="*/ 2172539 w 9155634"/>
              <a:gd name="connsiteY23" fmla="*/ 3346450 h 6858000"/>
              <a:gd name="connsiteX24" fmla="*/ 3612719 w 9155634"/>
              <a:gd name="connsiteY24" fmla="*/ 0 h 6858000"/>
              <a:gd name="connsiteX25" fmla="*/ 2947249 w 9155634"/>
              <a:gd name="connsiteY25" fmla="*/ 0 h 6858000"/>
              <a:gd name="connsiteX26" fmla="*/ 3381579 w 9155634"/>
              <a:gd name="connsiteY26" fmla="*/ 0 h 6858000"/>
              <a:gd name="connsiteX27" fmla="*/ 430099 w 9155634"/>
              <a:gd name="connsiteY27" fmla="*/ 6858000 h 6858000"/>
              <a:gd name="connsiteX28" fmla="*/ 0 w 9155634"/>
              <a:gd name="connsiteY28" fmla="*/ 6858000 h 6858000"/>
              <a:gd name="connsiteX29" fmla="*/ 2947249 w 9155634"/>
              <a:gd name="connsiteY2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lnTo>
                  <a:pt x="6636589" y="351155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lnTo>
                  <a:pt x="2101419" y="351155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lnTo>
                  <a:pt x="8147889" y="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lnTo>
                  <a:pt x="5350079" y="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lnTo>
                  <a:pt x="3612719" y="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lnTo>
                  <a:pt x="2947249" y="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4843534-A750-4D01-BC62-26CD9AEA6A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0021" y="3773554"/>
            <a:ext cx="10090287" cy="1101897"/>
          </a:xfrm>
        </p:spPr>
        <p:txBody>
          <a:bodyPr>
            <a:noAutofit/>
          </a:bodyPr>
          <a:lstStyle>
            <a:lvl1pPr marL="0" indent="0" algn="l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Tagline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F8E7B25A-0A4A-430B-903E-76193E2954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70021" y="5451784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1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20XX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B88F3A2A-BD60-4F82-8064-8B157AF4DDC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70021" y="5105536"/>
            <a:ext cx="4367531" cy="324417"/>
          </a:xfrm>
        </p:spPr>
        <p:txBody>
          <a:bodyPr>
            <a:noAutofit/>
          </a:bodyPr>
          <a:lstStyle>
            <a:lvl1pPr marL="0" indent="0" algn="l">
              <a:buNone/>
              <a:defRPr sz="22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Month</a:t>
            </a:r>
          </a:p>
        </p:txBody>
      </p:sp>
    </p:spTree>
    <p:extLst>
      <p:ext uri="{BB962C8B-B14F-4D97-AF65-F5344CB8AC3E}">
        <p14:creationId xmlns:p14="http://schemas.microsoft.com/office/powerpoint/2010/main" val="376836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88BA6D96-EFE3-4743-8FB5-544E9692D111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" y="0"/>
            <a:ext cx="9155429" cy="6858000"/>
          </a:xfrm>
          <a:custGeom>
            <a:avLst/>
            <a:gdLst>
              <a:gd name="connsiteX0" fmla="*/ 5490209 w 9155429"/>
              <a:gd name="connsiteY0" fmla="*/ 3511550 h 6858000"/>
              <a:gd name="connsiteX1" fmla="*/ 6979919 w 9155429"/>
              <a:gd name="connsiteY1" fmla="*/ 3511550 h 6858000"/>
              <a:gd name="connsiteX2" fmla="*/ 5541009 w 9155429"/>
              <a:gd name="connsiteY2" fmla="*/ 6858000 h 6858000"/>
              <a:gd name="connsiteX3" fmla="*/ 4050029 w 9155429"/>
              <a:gd name="connsiteY3" fmla="*/ 6858000 h 6858000"/>
              <a:gd name="connsiteX4" fmla="*/ 0 w 9155429"/>
              <a:gd name="connsiteY4" fmla="*/ 3511550 h 6858000"/>
              <a:gd name="connsiteX5" fmla="*/ 2444750 w 9155429"/>
              <a:gd name="connsiteY5" fmla="*/ 3511550 h 6858000"/>
              <a:gd name="connsiteX6" fmla="*/ 1004570 w 9155429"/>
              <a:gd name="connsiteY6" fmla="*/ 6858000 h 6858000"/>
              <a:gd name="connsiteX7" fmla="*/ 0 w 9155429"/>
              <a:gd name="connsiteY7" fmla="*/ 6858000 h 6858000"/>
              <a:gd name="connsiteX8" fmla="*/ 7001509 w 9155429"/>
              <a:gd name="connsiteY8" fmla="*/ 1 h 6858000"/>
              <a:gd name="connsiteX9" fmla="*/ 8491219 w 9155429"/>
              <a:gd name="connsiteY9" fmla="*/ 1 h 6858000"/>
              <a:gd name="connsiteX10" fmla="*/ 7051039 w 9155429"/>
              <a:gd name="connsiteY10" fmla="*/ 3346450 h 6858000"/>
              <a:gd name="connsiteX11" fmla="*/ 5561329 w 9155429"/>
              <a:gd name="connsiteY11" fmla="*/ 3346450 h 6858000"/>
              <a:gd name="connsiteX12" fmla="*/ 8722359 w 9155429"/>
              <a:gd name="connsiteY12" fmla="*/ 0 h 6858000"/>
              <a:gd name="connsiteX13" fmla="*/ 9155429 w 9155429"/>
              <a:gd name="connsiteY13" fmla="*/ 0 h 6858000"/>
              <a:gd name="connsiteX14" fmla="*/ 6203949 w 9155429"/>
              <a:gd name="connsiteY14" fmla="*/ 6858000 h 6858000"/>
              <a:gd name="connsiteX15" fmla="*/ 5772149 w 9155429"/>
              <a:gd name="connsiteY15" fmla="*/ 6858000 h 6858000"/>
              <a:gd name="connsiteX16" fmla="*/ 4190999 w 9155429"/>
              <a:gd name="connsiteY16" fmla="*/ 0 h 6858000"/>
              <a:gd name="connsiteX17" fmla="*/ 6753859 w 9155429"/>
              <a:gd name="connsiteY17" fmla="*/ 0 h 6858000"/>
              <a:gd name="connsiteX18" fmla="*/ 3802379 w 9155429"/>
              <a:gd name="connsiteY18" fmla="*/ 6858000 h 6858000"/>
              <a:gd name="connsiteX19" fmla="*/ 1239520 w 9155429"/>
              <a:gd name="connsiteY19" fmla="*/ 6858000 h 6858000"/>
              <a:gd name="connsiteX20" fmla="*/ 0 w 9155429"/>
              <a:gd name="connsiteY20" fmla="*/ 0 h 6858000"/>
              <a:gd name="connsiteX21" fmla="*/ 3956050 w 9155429"/>
              <a:gd name="connsiteY21" fmla="*/ 0 h 6858000"/>
              <a:gd name="connsiteX22" fmla="*/ 2515869 w 9155429"/>
              <a:gd name="connsiteY22" fmla="*/ 3346450 h 6858000"/>
              <a:gd name="connsiteX23" fmla="*/ 0 w 9155429"/>
              <a:gd name="connsiteY23" fmla="*/ 33464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429" h="6858000">
                <a:moveTo>
                  <a:pt x="5490209" y="3511550"/>
                </a:moveTo>
                <a:lnTo>
                  <a:pt x="6979919" y="3511550"/>
                </a:lnTo>
                <a:lnTo>
                  <a:pt x="5541009" y="6858000"/>
                </a:lnTo>
                <a:lnTo>
                  <a:pt x="4050029" y="6858000"/>
                </a:lnTo>
                <a:close/>
                <a:moveTo>
                  <a:pt x="0" y="3511550"/>
                </a:moveTo>
                <a:lnTo>
                  <a:pt x="2444750" y="3511550"/>
                </a:lnTo>
                <a:lnTo>
                  <a:pt x="1004570" y="6858000"/>
                </a:lnTo>
                <a:lnTo>
                  <a:pt x="0" y="6858000"/>
                </a:lnTo>
                <a:close/>
                <a:moveTo>
                  <a:pt x="7001509" y="1"/>
                </a:moveTo>
                <a:lnTo>
                  <a:pt x="8491219" y="1"/>
                </a:lnTo>
                <a:lnTo>
                  <a:pt x="7051039" y="3346450"/>
                </a:lnTo>
                <a:lnTo>
                  <a:pt x="5561329" y="3346450"/>
                </a:lnTo>
                <a:close/>
                <a:moveTo>
                  <a:pt x="8722359" y="0"/>
                </a:moveTo>
                <a:lnTo>
                  <a:pt x="9155429" y="0"/>
                </a:lnTo>
                <a:lnTo>
                  <a:pt x="6203949" y="6858000"/>
                </a:lnTo>
                <a:lnTo>
                  <a:pt x="5772149" y="6858000"/>
                </a:lnTo>
                <a:close/>
                <a:moveTo>
                  <a:pt x="4190999" y="0"/>
                </a:moveTo>
                <a:lnTo>
                  <a:pt x="6753859" y="0"/>
                </a:lnTo>
                <a:lnTo>
                  <a:pt x="3802379" y="6858000"/>
                </a:lnTo>
                <a:lnTo>
                  <a:pt x="1239520" y="6858000"/>
                </a:lnTo>
                <a:close/>
                <a:moveTo>
                  <a:pt x="0" y="0"/>
                </a:moveTo>
                <a:lnTo>
                  <a:pt x="3956050" y="0"/>
                </a:lnTo>
                <a:lnTo>
                  <a:pt x="2515869" y="3346450"/>
                </a:lnTo>
                <a:lnTo>
                  <a:pt x="0" y="334645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Graphic 19">
            <a:extLst>
              <a:ext uri="{FF2B5EF4-FFF2-40B4-BE49-F238E27FC236}">
                <a16:creationId xmlns:a16="http://schemas.microsoft.com/office/drawing/2014/main" id="{97347B99-304D-468D-B6F0-9D59E6077A64}"/>
              </a:ext>
            </a:extLst>
          </p:cNvPr>
          <p:cNvSpPr/>
          <p:nvPr userDrawn="1"/>
        </p:nvSpPr>
        <p:spPr>
          <a:xfrm flipH="1">
            <a:off x="9004387" y="3285679"/>
            <a:ext cx="3191256" cy="146304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B615286-AF88-4751-9BF6-3F030092F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2372" y="973512"/>
            <a:ext cx="4183939" cy="2281355"/>
          </a:xfrm>
        </p:spPr>
        <p:txBody>
          <a:bodyPr>
            <a:noAutofit/>
          </a:bodyPr>
          <a:lstStyle>
            <a:lvl1pPr algn="r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E15D97E-2723-48C3-B835-65DB0286D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40540" y="3675708"/>
            <a:ext cx="3135771" cy="1101897"/>
          </a:xfrm>
        </p:spPr>
        <p:txBody>
          <a:bodyPr>
            <a:noAutofit/>
          </a:bodyPr>
          <a:lstStyle>
            <a:lvl1pPr marL="0" indent="0" algn="r">
              <a:buNone/>
              <a:defRPr sz="3500" b="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Alexander</a:t>
            </a:r>
            <a:br>
              <a:rPr lang="en-US" dirty="0"/>
            </a:br>
            <a:r>
              <a:rPr lang="en-US" dirty="0" err="1"/>
              <a:t>Martensson</a:t>
            </a:r>
            <a:endParaRPr lang="en-US" dirty="0"/>
          </a:p>
        </p:txBody>
      </p:sp>
      <p:sp>
        <p:nvSpPr>
          <p:cNvPr id="25" name="Text Placeholder 26">
            <a:extLst>
              <a:ext uri="{FF2B5EF4-FFF2-40B4-BE49-F238E27FC236}">
                <a16:creationId xmlns:a16="http://schemas.microsoft.com/office/drawing/2014/main" id="{4D45CEBA-121A-426A-897A-9E3CDC5F5CC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08780" y="5019264"/>
            <a:ext cx="4367531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678-555-0128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0767B0C7-7BD9-4BF1-8D3D-91DED23803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08780" y="4805882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Phone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6B74744-5435-47DD-B65F-16D8E7AC15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455755" y="5685822"/>
            <a:ext cx="5920556" cy="474519"/>
          </a:xfrm>
        </p:spPr>
        <p:txBody>
          <a:bodyPr>
            <a:noAutofit/>
          </a:bodyPr>
          <a:lstStyle>
            <a:lvl1pPr marL="0" indent="0" algn="r">
              <a:buNone/>
              <a:defRPr sz="22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martensson@example.com</a:t>
            </a:r>
          </a:p>
        </p:txBody>
      </p:sp>
      <p:sp>
        <p:nvSpPr>
          <p:cNvPr id="32" name="Text Placeholder 26">
            <a:extLst>
              <a:ext uri="{FF2B5EF4-FFF2-40B4-BE49-F238E27FC236}">
                <a16:creationId xmlns:a16="http://schemas.microsoft.com/office/drawing/2014/main" id="{20815411-0E43-4B6B-92C7-6E312091ABA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008780" y="5466001"/>
            <a:ext cx="4367531" cy="288000"/>
          </a:xfrm>
        </p:spPr>
        <p:txBody>
          <a:bodyPr>
            <a:noAutofit/>
          </a:bodyPr>
          <a:lstStyle>
            <a:lvl1pPr marL="0" indent="0" algn="r">
              <a:buNone/>
              <a:defRPr sz="14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21531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43AF0D-28CB-4D3A-A944-CE3DCAAC5657}"/>
              </a:ext>
            </a:extLst>
          </p:cNvPr>
          <p:cNvSpPr/>
          <p:nvPr userDrawn="1"/>
        </p:nvSpPr>
        <p:spPr>
          <a:xfrm>
            <a:off x="3033191" y="0"/>
            <a:ext cx="9155634" cy="6858000"/>
          </a:xfrm>
          <a:custGeom>
            <a:avLst/>
            <a:gdLst>
              <a:gd name="connsiteX0" fmla="*/ 6636589 w 9155634"/>
              <a:gd name="connsiteY0" fmla="*/ 3511550 h 6858000"/>
              <a:gd name="connsiteX1" fmla="*/ 9155634 w 9155634"/>
              <a:gd name="connsiteY1" fmla="*/ 3511550 h 6858000"/>
              <a:gd name="connsiteX2" fmla="*/ 9155634 w 9155634"/>
              <a:gd name="connsiteY2" fmla="*/ 6858000 h 6858000"/>
              <a:gd name="connsiteX3" fmla="*/ 5196409 w 9155634"/>
              <a:gd name="connsiteY3" fmla="*/ 6858000 h 6858000"/>
              <a:gd name="connsiteX4" fmla="*/ 2101419 w 9155634"/>
              <a:gd name="connsiteY4" fmla="*/ 3511550 h 6858000"/>
              <a:gd name="connsiteX5" fmla="*/ 3591129 w 9155634"/>
              <a:gd name="connsiteY5" fmla="*/ 3511550 h 6858000"/>
              <a:gd name="connsiteX6" fmla="*/ 2150949 w 9155634"/>
              <a:gd name="connsiteY6" fmla="*/ 6858000 h 6858000"/>
              <a:gd name="connsiteX7" fmla="*/ 661239 w 9155634"/>
              <a:gd name="connsiteY7" fmla="*/ 6858000 h 6858000"/>
              <a:gd name="connsiteX8" fmla="*/ 8147889 w 9155634"/>
              <a:gd name="connsiteY8" fmla="*/ 0 h 6858000"/>
              <a:gd name="connsiteX9" fmla="*/ 9155634 w 9155634"/>
              <a:gd name="connsiteY9" fmla="*/ 0 h 6858000"/>
              <a:gd name="connsiteX10" fmla="*/ 9155634 w 9155634"/>
              <a:gd name="connsiteY10" fmla="*/ 3346450 h 6858000"/>
              <a:gd name="connsiteX11" fmla="*/ 6707709 w 9155634"/>
              <a:gd name="connsiteY11" fmla="*/ 3346450 h 6858000"/>
              <a:gd name="connsiteX12" fmla="*/ 5350079 w 9155634"/>
              <a:gd name="connsiteY12" fmla="*/ 0 h 6858000"/>
              <a:gd name="connsiteX13" fmla="*/ 7912939 w 9155634"/>
              <a:gd name="connsiteY13" fmla="*/ 0 h 6858000"/>
              <a:gd name="connsiteX14" fmla="*/ 4961459 w 9155634"/>
              <a:gd name="connsiteY14" fmla="*/ 6858000 h 6858000"/>
              <a:gd name="connsiteX15" fmla="*/ 2399869 w 9155634"/>
              <a:gd name="connsiteY15" fmla="*/ 6858000 h 6858000"/>
              <a:gd name="connsiteX16" fmla="*/ 3612719 w 9155634"/>
              <a:gd name="connsiteY16" fmla="*/ 0 h 6858000"/>
              <a:gd name="connsiteX17" fmla="*/ 5102429 w 9155634"/>
              <a:gd name="connsiteY17" fmla="*/ 0 h 6858000"/>
              <a:gd name="connsiteX18" fmla="*/ 3662249 w 9155634"/>
              <a:gd name="connsiteY18" fmla="*/ 3346450 h 6858000"/>
              <a:gd name="connsiteX19" fmla="*/ 2172539 w 9155634"/>
              <a:gd name="connsiteY19" fmla="*/ 3346450 h 6858000"/>
              <a:gd name="connsiteX20" fmla="*/ 2947249 w 9155634"/>
              <a:gd name="connsiteY20" fmla="*/ 0 h 6858000"/>
              <a:gd name="connsiteX21" fmla="*/ 3381579 w 9155634"/>
              <a:gd name="connsiteY21" fmla="*/ 0 h 6858000"/>
              <a:gd name="connsiteX22" fmla="*/ 430099 w 9155634"/>
              <a:gd name="connsiteY22" fmla="*/ 6858000 h 6858000"/>
              <a:gd name="connsiteX23" fmla="*/ 0 w 9155634"/>
              <a:gd name="connsiteY2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155634" h="6858000">
                <a:moveTo>
                  <a:pt x="6636589" y="3511550"/>
                </a:moveTo>
                <a:lnTo>
                  <a:pt x="9155634" y="3511550"/>
                </a:lnTo>
                <a:lnTo>
                  <a:pt x="9155634" y="6858000"/>
                </a:lnTo>
                <a:lnTo>
                  <a:pt x="5196409" y="6858000"/>
                </a:lnTo>
                <a:close/>
                <a:moveTo>
                  <a:pt x="2101419" y="3511550"/>
                </a:moveTo>
                <a:lnTo>
                  <a:pt x="3591129" y="3511550"/>
                </a:lnTo>
                <a:lnTo>
                  <a:pt x="2150949" y="6858000"/>
                </a:lnTo>
                <a:lnTo>
                  <a:pt x="661239" y="6858000"/>
                </a:lnTo>
                <a:close/>
                <a:moveTo>
                  <a:pt x="8147889" y="0"/>
                </a:moveTo>
                <a:lnTo>
                  <a:pt x="9155634" y="0"/>
                </a:lnTo>
                <a:lnTo>
                  <a:pt x="9155634" y="3346450"/>
                </a:lnTo>
                <a:lnTo>
                  <a:pt x="6707709" y="3346450"/>
                </a:lnTo>
                <a:close/>
                <a:moveTo>
                  <a:pt x="5350079" y="0"/>
                </a:moveTo>
                <a:lnTo>
                  <a:pt x="7912939" y="0"/>
                </a:lnTo>
                <a:lnTo>
                  <a:pt x="4961459" y="6858000"/>
                </a:lnTo>
                <a:lnTo>
                  <a:pt x="2399869" y="6858000"/>
                </a:lnTo>
                <a:close/>
                <a:moveTo>
                  <a:pt x="3612719" y="0"/>
                </a:moveTo>
                <a:lnTo>
                  <a:pt x="5102429" y="0"/>
                </a:lnTo>
                <a:lnTo>
                  <a:pt x="3662249" y="3346450"/>
                </a:lnTo>
                <a:lnTo>
                  <a:pt x="2172539" y="3346450"/>
                </a:lnTo>
                <a:close/>
                <a:moveTo>
                  <a:pt x="2947249" y="0"/>
                </a:moveTo>
                <a:lnTo>
                  <a:pt x="3381579" y="0"/>
                </a:lnTo>
                <a:lnTo>
                  <a:pt x="43009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2" name="Graphic 19">
            <a:extLst>
              <a:ext uri="{FF2B5EF4-FFF2-40B4-BE49-F238E27FC236}">
                <a16:creationId xmlns:a16="http://schemas.microsoft.com/office/drawing/2014/main" id="{A6B740BD-8499-412C-AE4E-A4AD7F73100E}"/>
              </a:ext>
            </a:extLst>
          </p:cNvPr>
          <p:cNvSpPr/>
          <p:nvPr/>
        </p:nvSpPr>
        <p:spPr>
          <a:xfrm>
            <a:off x="-10852" y="3369468"/>
            <a:ext cx="3722400" cy="144000"/>
          </a:xfrm>
          <a:custGeom>
            <a:avLst/>
            <a:gdLst>
              <a:gd name="connsiteX0" fmla="*/ 7144 w 2800350"/>
              <a:gd name="connsiteY0" fmla="*/ 7144 h 114300"/>
              <a:gd name="connsiteX1" fmla="*/ 7144 w 2800350"/>
              <a:gd name="connsiteY1" fmla="*/ 115729 h 114300"/>
              <a:gd name="connsiteX2" fmla="*/ 2726531 w 2800350"/>
              <a:gd name="connsiteY2" fmla="*/ 115729 h 114300"/>
              <a:gd name="connsiteX3" fmla="*/ 2797969 w 2800350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0350" h="114300">
                <a:moveTo>
                  <a:pt x="7144" y="7144"/>
                </a:moveTo>
                <a:lnTo>
                  <a:pt x="7144" y="115729"/>
                </a:lnTo>
                <a:lnTo>
                  <a:pt x="2726531" y="115729"/>
                </a:lnTo>
                <a:lnTo>
                  <a:pt x="2797969" y="7144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en-US" dirty="0"/>
              <a:t> </a:t>
            </a:r>
            <a:endParaRPr lang="ru-RU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310DFD8C-544F-465B-8315-8B3AA8B95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0021" y="1096344"/>
            <a:ext cx="10510754" cy="2281355"/>
          </a:xfrm>
        </p:spPr>
        <p:txBody>
          <a:bodyPr>
            <a:noAutofit/>
          </a:bodyPr>
          <a:lstStyle>
            <a:lvl1pPr algn="l">
              <a:defRPr sz="7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ru-RU" dirty="0"/>
            </a:br>
            <a:r>
              <a:rPr lang="en-US" dirty="0"/>
              <a:t>TITLE</a:t>
            </a:r>
            <a:endParaRPr lang="ru-RU" dirty="0"/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8046DF3F-8EBA-4583-9F19-45C979FDAB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021" y="3773554"/>
            <a:ext cx="10090287" cy="1101897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3500" b="0" i="0"/>
            </a:lvl1pPr>
          </a:lstStyle>
          <a:p>
            <a:pPr marL="228600" lvl="0" indent="-228600"/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46741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82713AA-FAF7-4D64-AB9D-53ACFDBF8B5B}"/>
              </a:ext>
            </a:extLst>
          </p:cNvPr>
          <p:cNvSpPr/>
          <p:nvPr userDrawn="1"/>
        </p:nvSpPr>
        <p:spPr>
          <a:xfrm>
            <a:off x="-1" y="172278"/>
            <a:ext cx="12192000" cy="6559826"/>
          </a:xfrm>
          <a:custGeom>
            <a:avLst/>
            <a:gdLst>
              <a:gd name="connsiteX0" fmla="*/ 5864259 w 12192000"/>
              <a:gd name="connsiteY0" fmla="*/ 2854132 h 6559826"/>
              <a:gd name="connsiteX1" fmla="*/ 5864259 w 12192000"/>
              <a:gd name="connsiteY1" fmla="*/ 5342062 h 6559826"/>
              <a:gd name="connsiteX2" fmla="*/ 6907 w 12192000"/>
              <a:gd name="connsiteY2" fmla="*/ 6559826 h 6559826"/>
              <a:gd name="connsiteX3" fmla="*/ 0 w 12192000"/>
              <a:gd name="connsiteY3" fmla="*/ 6559826 h 6559826"/>
              <a:gd name="connsiteX4" fmla="*/ 0 w 12192000"/>
              <a:gd name="connsiteY4" fmla="*/ 4073332 h 6559826"/>
              <a:gd name="connsiteX5" fmla="*/ 12192000 w 12192000"/>
              <a:gd name="connsiteY5" fmla="*/ 2685378 h 6559826"/>
              <a:gd name="connsiteX6" fmla="*/ 12192000 w 12192000"/>
              <a:gd name="connsiteY6" fmla="*/ 5173308 h 6559826"/>
              <a:gd name="connsiteX7" fmla="*/ 6104805 w 12192000"/>
              <a:gd name="connsiteY7" fmla="*/ 6429182 h 6559826"/>
              <a:gd name="connsiteX8" fmla="*/ 6104805 w 12192000"/>
              <a:gd name="connsiteY8" fmla="*/ 3941252 h 6559826"/>
              <a:gd name="connsiteX9" fmla="*/ 11991762 w 12192000"/>
              <a:gd name="connsiteY9" fmla="*/ 0 h 6559826"/>
              <a:gd name="connsiteX10" fmla="*/ 12192000 w 12192000"/>
              <a:gd name="connsiteY10" fmla="*/ 0 h 6559826"/>
              <a:gd name="connsiteX11" fmla="*/ 12192000 w 12192000"/>
              <a:gd name="connsiteY11" fmla="*/ 2446611 h 6559826"/>
              <a:gd name="connsiteX12" fmla="*/ 6104805 w 12192000"/>
              <a:gd name="connsiteY12" fmla="*/ 3701222 h 6559826"/>
              <a:gd name="connsiteX13" fmla="*/ 6104805 w 12192000"/>
              <a:gd name="connsiteY13" fmla="*/ 1214562 h 6559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6559826">
                <a:moveTo>
                  <a:pt x="5864259" y="2854132"/>
                </a:moveTo>
                <a:lnTo>
                  <a:pt x="5864259" y="5342062"/>
                </a:lnTo>
                <a:lnTo>
                  <a:pt x="6907" y="6559826"/>
                </a:lnTo>
                <a:lnTo>
                  <a:pt x="0" y="6559826"/>
                </a:lnTo>
                <a:lnTo>
                  <a:pt x="0" y="4073332"/>
                </a:lnTo>
                <a:close/>
                <a:moveTo>
                  <a:pt x="12192000" y="2685378"/>
                </a:moveTo>
                <a:lnTo>
                  <a:pt x="12192000" y="5173308"/>
                </a:lnTo>
                <a:lnTo>
                  <a:pt x="6104805" y="6429182"/>
                </a:lnTo>
                <a:lnTo>
                  <a:pt x="6104805" y="3941252"/>
                </a:lnTo>
                <a:close/>
                <a:moveTo>
                  <a:pt x="11991762" y="0"/>
                </a:moveTo>
                <a:lnTo>
                  <a:pt x="12192000" y="0"/>
                </a:lnTo>
                <a:lnTo>
                  <a:pt x="12192000" y="2446611"/>
                </a:lnTo>
                <a:lnTo>
                  <a:pt x="6104805" y="3701222"/>
                </a:lnTo>
                <a:lnTo>
                  <a:pt x="6104805" y="1214562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3B87DE7-6A4B-4A0E-8622-C9BA93F0B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2225393"/>
            <a:ext cx="5110693" cy="78263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2200"/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23881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3799919-7F2B-44B7-BF0B-B0CE733AC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7755"/>
            <a:ext cx="10515600" cy="389920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1238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60D6CB-9BA0-4BA9-9CF5-9D21E9F57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77755"/>
            <a:ext cx="5181600" cy="3899207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B0DDB5D-8949-4E45-A7CD-0402580BB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77755"/>
            <a:ext cx="5181600" cy="3899208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06075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46B1A-A07C-45A3-8FE5-724E3485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2C817C4-D92F-4269-B22D-5C2E52241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68513"/>
            <a:ext cx="5157787" cy="4365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C61514A7-2DEE-47E3-BCB4-FB81E9981D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3455C9D3-0938-4236-8E64-BBF582FCD2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68511"/>
            <a:ext cx="5183188" cy="436563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7331E254-1410-4989-81DE-84B684ACC7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8104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68ABD79-6AF5-4911-BEC2-A492F3ECD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4509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6489A680-EBE7-45A3-B520-2C50F59C7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66148"/>
            <a:ext cx="3932237" cy="3702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02EEB9F-D255-46E9-AFBB-FCC4D93BE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Graphic 15">
            <a:extLst>
              <a:ext uri="{FF2B5EF4-FFF2-40B4-BE49-F238E27FC236}">
                <a16:creationId xmlns:a16="http://schemas.microsoft.com/office/drawing/2014/main" id="{4F729341-632E-4151-9863-D40D91A16F84}"/>
              </a:ext>
            </a:extLst>
          </p:cNvPr>
          <p:cNvSpPr/>
          <p:nvPr userDrawn="1"/>
        </p:nvSpPr>
        <p:spPr>
          <a:xfrm>
            <a:off x="-11174" y="1947672"/>
            <a:ext cx="493776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48434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4469CAF-CD13-4CCC-9569-14C8070AB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38074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6D4C583-322D-4347-807F-F6D6AF885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130500"/>
            <a:ext cx="3932237" cy="37384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138DBAD-2265-4E62-AB5B-F66A60D53F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9738" y="0"/>
            <a:ext cx="6103620" cy="6857999"/>
          </a:xfrm>
          <a:custGeom>
            <a:avLst/>
            <a:gdLst>
              <a:gd name="connsiteX0" fmla="*/ 3914141 w 6103620"/>
              <a:gd name="connsiteY0" fmla="*/ 914400 h 6857999"/>
              <a:gd name="connsiteX1" fmla="*/ 6103620 w 6103620"/>
              <a:gd name="connsiteY1" fmla="*/ 914400 h 6857999"/>
              <a:gd name="connsiteX2" fmla="*/ 6103620 w 6103620"/>
              <a:gd name="connsiteY2" fmla="*/ 914404 h 6857999"/>
              <a:gd name="connsiteX3" fmla="*/ 4339591 w 6103620"/>
              <a:gd name="connsiteY3" fmla="*/ 6857999 h 6857999"/>
              <a:gd name="connsiteX4" fmla="*/ 2150113 w 6103620"/>
              <a:gd name="connsiteY4" fmla="*/ 6857999 h 6857999"/>
              <a:gd name="connsiteX5" fmla="*/ 1769111 w 6103620"/>
              <a:gd name="connsiteY5" fmla="*/ 0 h 6857999"/>
              <a:gd name="connsiteX6" fmla="*/ 3958591 w 6103620"/>
              <a:gd name="connsiteY6" fmla="*/ 0 h 6857999"/>
              <a:gd name="connsiteX7" fmla="*/ 2189480 w 6103620"/>
              <a:gd name="connsiteY7" fmla="*/ 5943601 h 6857999"/>
              <a:gd name="connsiteX8" fmla="*/ 0 w 6103620"/>
              <a:gd name="connsiteY8" fmla="*/ 5943601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103620" h="6857999">
                <a:moveTo>
                  <a:pt x="3914141" y="914400"/>
                </a:moveTo>
                <a:lnTo>
                  <a:pt x="6103620" y="914400"/>
                </a:lnTo>
                <a:lnTo>
                  <a:pt x="6103620" y="914404"/>
                </a:lnTo>
                <a:lnTo>
                  <a:pt x="4339591" y="6857999"/>
                </a:lnTo>
                <a:lnTo>
                  <a:pt x="2150113" y="6857999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6817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D7B9076-7693-4C5F-8305-D5529FF807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EMPTY SLIDE</a:t>
            </a:r>
            <a:endParaRPr lang="ru-RU" dirty="0"/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D0734B58-9436-7F49-BF67-542C05487FFF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1">
            <a:extLst>
              <a:ext uri="{FF2B5EF4-FFF2-40B4-BE49-F238E27FC236}">
                <a16:creationId xmlns:a16="http://schemas.microsoft.com/office/drawing/2014/main" id="{9650CBA0-AE8F-4C6C-B273-73785A68EB92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9A324E0-7B75-4C65-9695-78537686038F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4C7B0B8-9EF6-4DBC-9088-96B54006BA08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55B3C92B-0A13-49BD-8A7D-FD6B821FE783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2266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61FE90B3-361E-4150-BE53-368ADEA27D7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" y="130966"/>
            <a:ext cx="12192000" cy="6602574"/>
          </a:xfrm>
          <a:custGeom>
            <a:avLst/>
            <a:gdLst>
              <a:gd name="connsiteX0" fmla="*/ 5864259 w 12192000"/>
              <a:gd name="connsiteY0" fmla="*/ 2895444 h 6602574"/>
              <a:gd name="connsiteX1" fmla="*/ 5864259 w 12192000"/>
              <a:gd name="connsiteY1" fmla="*/ 5383374 h 6602574"/>
              <a:gd name="connsiteX2" fmla="*/ 0 w 12192000"/>
              <a:gd name="connsiteY2" fmla="*/ 6602574 h 6602574"/>
              <a:gd name="connsiteX3" fmla="*/ 0 w 12192000"/>
              <a:gd name="connsiteY3" fmla="*/ 4114644 h 6602574"/>
              <a:gd name="connsiteX4" fmla="*/ 12192000 w 12192000"/>
              <a:gd name="connsiteY4" fmla="*/ 2726690 h 6602574"/>
              <a:gd name="connsiteX5" fmla="*/ 12192000 w 12192000"/>
              <a:gd name="connsiteY5" fmla="*/ 5214620 h 6602574"/>
              <a:gd name="connsiteX6" fmla="*/ 6104805 w 12192000"/>
              <a:gd name="connsiteY6" fmla="*/ 6470494 h 6602574"/>
              <a:gd name="connsiteX7" fmla="*/ 6104805 w 12192000"/>
              <a:gd name="connsiteY7" fmla="*/ 3982564 h 6602574"/>
              <a:gd name="connsiteX8" fmla="*/ 12192000 w 12192000"/>
              <a:gd name="connsiteY8" fmla="*/ 0 h 6602574"/>
              <a:gd name="connsiteX9" fmla="*/ 12192000 w 12192000"/>
              <a:gd name="connsiteY9" fmla="*/ 2487923 h 6602574"/>
              <a:gd name="connsiteX10" fmla="*/ 6104805 w 12192000"/>
              <a:gd name="connsiteY10" fmla="*/ 3742534 h 6602574"/>
              <a:gd name="connsiteX11" fmla="*/ 6104805 w 12192000"/>
              <a:gd name="connsiteY11" fmla="*/ 1255874 h 6602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602574">
                <a:moveTo>
                  <a:pt x="5864259" y="2895444"/>
                </a:moveTo>
                <a:lnTo>
                  <a:pt x="5864259" y="5383374"/>
                </a:lnTo>
                <a:lnTo>
                  <a:pt x="0" y="6602574"/>
                </a:lnTo>
                <a:lnTo>
                  <a:pt x="0" y="4114644"/>
                </a:lnTo>
                <a:close/>
                <a:moveTo>
                  <a:pt x="12192000" y="2726690"/>
                </a:moveTo>
                <a:lnTo>
                  <a:pt x="12192000" y="5214620"/>
                </a:lnTo>
                <a:lnTo>
                  <a:pt x="6104805" y="6470494"/>
                </a:lnTo>
                <a:lnTo>
                  <a:pt x="6104805" y="3982564"/>
                </a:lnTo>
                <a:close/>
                <a:moveTo>
                  <a:pt x="12192000" y="0"/>
                </a:moveTo>
                <a:lnTo>
                  <a:pt x="12192000" y="2487923"/>
                </a:lnTo>
                <a:lnTo>
                  <a:pt x="6104805" y="3742534"/>
                </a:lnTo>
                <a:lnTo>
                  <a:pt x="6104805" y="1255874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7240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DIVIDER SLIDE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Graphic 4">
            <a:extLst>
              <a:ext uri="{FF2B5EF4-FFF2-40B4-BE49-F238E27FC236}">
                <a16:creationId xmlns:a16="http://schemas.microsoft.com/office/drawing/2014/main" id="{2095D1D4-8CA3-4CA3-825D-088EDB51A8AE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2DB5E70B-ECC9-4800-9DC0-5897EF3F16AB}"/>
              </a:ext>
            </a:extLst>
          </p:cNvPr>
          <p:cNvSpPr/>
          <p:nvPr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18AF4189-33DF-9B46-9624-C722FCE07D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442535" y="1998209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74209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477939" y="1998209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91988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6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64052" y="2015988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2200" b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020059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718684" y="2927531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94793" y="2927531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876955" y="2925988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84133" y="5751926"/>
            <a:ext cx="9623735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794791" y="4893792"/>
            <a:ext cx="2599199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90713" y="4893792"/>
            <a:ext cx="3712665" cy="615026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800404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3864572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3864572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BB58C539-3FDE-4755-BEB4-C953AA2926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741320"/>
            <a:ext cx="1050674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HOW TO USE THIS TEMPALTE</a:t>
            </a:r>
            <a:endParaRPr lang="ru-RU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8EDA54DA-ED01-4416-96BF-C8968F4684B4}"/>
              </a:ext>
            </a:extLst>
          </p:cNvPr>
          <p:cNvSpPr/>
          <p:nvPr userDrawn="1"/>
        </p:nvSpPr>
        <p:spPr>
          <a:xfrm>
            <a:off x="-11173" y="1610268"/>
            <a:ext cx="9252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9D8367A5-C050-47FB-A1BD-54CD13DE3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19738" y="0"/>
            <a:ext cx="6103621" cy="6858000"/>
          </a:xfrm>
          <a:custGeom>
            <a:avLst/>
            <a:gdLst>
              <a:gd name="connsiteX0" fmla="*/ 3914141 w 6103621"/>
              <a:gd name="connsiteY0" fmla="*/ 914400 h 6858000"/>
              <a:gd name="connsiteX1" fmla="*/ 6103621 w 6103621"/>
              <a:gd name="connsiteY1" fmla="*/ 914400 h 6858000"/>
              <a:gd name="connsiteX2" fmla="*/ 4339591 w 6103621"/>
              <a:gd name="connsiteY2" fmla="*/ 6858000 h 6858000"/>
              <a:gd name="connsiteX3" fmla="*/ 2150112 w 6103621"/>
              <a:gd name="connsiteY3" fmla="*/ 6858000 h 6858000"/>
              <a:gd name="connsiteX4" fmla="*/ 1769111 w 6103621"/>
              <a:gd name="connsiteY4" fmla="*/ 0 h 6858000"/>
              <a:gd name="connsiteX5" fmla="*/ 3958591 w 6103621"/>
              <a:gd name="connsiteY5" fmla="*/ 0 h 6858000"/>
              <a:gd name="connsiteX6" fmla="*/ 2189480 w 6103621"/>
              <a:gd name="connsiteY6" fmla="*/ 5943601 h 6858000"/>
              <a:gd name="connsiteX7" fmla="*/ 0 w 6103621"/>
              <a:gd name="connsiteY7" fmla="*/ 594360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3621" h="6858000">
                <a:moveTo>
                  <a:pt x="3914141" y="914400"/>
                </a:moveTo>
                <a:lnTo>
                  <a:pt x="6103621" y="914400"/>
                </a:lnTo>
                <a:lnTo>
                  <a:pt x="4339591" y="6858000"/>
                </a:lnTo>
                <a:lnTo>
                  <a:pt x="2150112" y="6858000"/>
                </a:lnTo>
                <a:close/>
                <a:moveTo>
                  <a:pt x="1769111" y="0"/>
                </a:moveTo>
                <a:lnTo>
                  <a:pt x="3958591" y="0"/>
                </a:lnTo>
                <a:lnTo>
                  <a:pt x="2189480" y="5943601"/>
                </a:lnTo>
                <a:lnTo>
                  <a:pt x="0" y="594360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74032" y="3074529"/>
            <a:ext cx="4421856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33528AEE-54AB-4366-9576-BBA1CE5F3A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2746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1</a:t>
            </a:r>
            <a:endParaRPr lang="ru-RU" dirty="0"/>
          </a:p>
        </p:txBody>
      </p:sp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A1867536-E941-4FED-8B68-2609143C2A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5392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6" name="Graphic 4">
            <a:extLst>
              <a:ext uri="{FF2B5EF4-FFF2-40B4-BE49-F238E27FC236}">
                <a16:creationId xmlns:a16="http://schemas.microsoft.com/office/drawing/2014/main" id="{7D57D3C0-DF85-4866-AC4B-ED6A0F6963A5}"/>
              </a:ext>
            </a:extLst>
          </p:cNvPr>
          <p:cNvSpPr/>
          <p:nvPr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FA387E18-8CE1-1648-81B1-6F1A0F183C30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2044CCF-605D-4D6E-A41D-D6AED53B223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404811"/>
            <a:ext cx="6108872" cy="5485128"/>
          </a:xfrm>
          <a:custGeom>
            <a:avLst/>
            <a:gdLst>
              <a:gd name="connsiteX0" fmla="*/ 0 w 6108872"/>
              <a:gd name="connsiteY0" fmla="*/ 2203471 h 5485128"/>
              <a:gd name="connsiteX1" fmla="*/ 6108872 w 6108872"/>
              <a:gd name="connsiteY1" fmla="*/ 3505695 h 5485128"/>
              <a:gd name="connsiteX2" fmla="*/ 6108872 w 6108872"/>
              <a:gd name="connsiteY2" fmla="*/ 5485128 h 5485128"/>
              <a:gd name="connsiteX3" fmla="*/ 0 w 6108872"/>
              <a:gd name="connsiteY3" fmla="*/ 4182903 h 5485128"/>
              <a:gd name="connsiteX4" fmla="*/ 0 w 6108872"/>
              <a:gd name="connsiteY4" fmla="*/ 0 h 5485128"/>
              <a:gd name="connsiteX5" fmla="*/ 6108872 w 6108872"/>
              <a:gd name="connsiteY5" fmla="*/ 1302225 h 5485128"/>
              <a:gd name="connsiteX6" fmla="*/ 6108872 w 6108872"/>
              <a:gd name="connsiteY6" fmla="*/ 3281657 h 5485128"/>
              <a:gd name="connsiteX7" fmla="*/ 0 w 6108872"/>
              <a:gd name="connsiteY7" fmla="*/ 1979432 h 5485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08872" h="5485128">
                <a:moveTo>
                  <a:pt x="0" y="2203471"/>
                </a:moveTo>
                <a:lnTo>
                  <a:pt x="6108872" y="3505695"/>
                </a:lnTo>
                <a:lnTo>
                  <a:pt x="6108872" y="5485128"/>
                </a:lnTo>
                <a:lnTo>
                  <a:pt x="0" y="4182903"/>
                </a:lnTo>
                <a:close/>
                <a:moveTo>
                  <a:pt x="0" y="0"/>
                </a:moveTo>
                <a:lnTo>
                  <a:pt x="6108872" y="1302225"/>
                </a:lnTo>
                <a:lnTo>
                  <a:pt x="6108872" y="3281657"/>
                </a:lnTo>
                <a:lnTo>
                  <a:pt x="0" y="197943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E7F180F3-53B1-4A31-82A4-E6F9B5D8D8A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81205" y="3090572"/>
            <a:ext cx="4421857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D523330-9E96-4C6E-B5A4-6B543D365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1206" y="1046140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TEXT LAYOUT 2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A08F6B3-0ADA-4ECF-8D25-7DFE4A36411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81206" y="2241515"/>
            <a:ext cx="4421856" cy="74904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Graphic 15">
            <a:extLst>
              <a:ext uri="{FF2B5EF4-FFF2-40B4-BE49-F238E27FC236}">
                <a16:creationId xmlns:a16="http://schemas.microsoft.com/office/drawing/2014/main" id="{5CCECBFE-3C2B-4492-BCDA-1EFEB5E3E092}"/>
              </a:ext>
            </a:extLst>
          </p:cNvPr>
          <p:cNvSpPr/>
          <p:nvPr userDrawn="1"/>
        </p:nvSpPr>
        <p:spPr>
          <a:xfrm flipH="1">
            <a:off x="6980920" y="1947672"/>
            <a:ext cx="5220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Graphic 4">
            <a:extLst>
              <a:ext uri="{FF2B5EF4-FFF2-40B4-BE49-F238E27FC236}">
                <a16:creationId xmlns:a16="http://schemas.microsoft.com/office/drawing/2014/main" id="{3441B044-38F8-49ED-845B-5D926C811447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774031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0" y="2993041"/>
            <a:ext cx="4365625" cy="454353"/>
          </a:xfrm>
        </p:spPr>
        <p:txBody>
          <a:bodyPr>
            <a:noAutofit/>
          </a:bodyPr>
          <a:lstStyle>
            <a:lvl1pPr marL="0" indent="0">
              <a:buNone/>
              <a:defRPr sz="2700" b="1">
                <a:solidFill>
                  <a:schemeClr val="bg2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4032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27121" y="356341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>
                <a:solidFill>
                  <a:schemeClr val="bg1">
                    <a:lumMod val="75000"/>
                  </a:schemeClr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5056083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COMPARISON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2221992"/>
            <a:ext cx="10218713" cy="665713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Graphic 15">
            <a:extLst>
              <a:ext uri="{FF2B5EF4-FFF2-40B4-BE49-F238E27FC236}">
                <a16:creationId xmlns:a16="http://schemas.microsoft.com/office/drawing/2014/main" id="{5E78F6F2-1702-E74A-86B2-0C42A30F3378}"/>
              </a:ext>
            </a:extLst>
          </p:cNvPr>
          <p:cNvSpPr/>
          <p:nvPr userDrawn="1"/>
        </p:nvSpPr>
        <p:spPr>
          <a:xfrm>
            <a:off x="-11174" y="1947672"/>
            <a:ext cx="5274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-12700" y="-12700"/>
            <a:ext cx="12217400" cy="6883400"/>
            <a:chOff x="-12700" y="-12700"/>
            <a:chExt cx="12217400" cy="68834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542021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Chart Placeholder 18">
            <a:extLst>
              <a:ext uri="{FF2B5EF4-FFF2-40B4-BE49-F238E27FC236}">
                <a16:creationId xmlns:a16="http://schemas.microsoft.com/office/drawing/2014/main" id="{68B512F2-EA3E-483F-B5D4-29DFD6C37B3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096001" y="1246188"/>
            <a:ext cx="5170034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AD58E79F-20BB-644D-8C49-25B57E347DE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EF8E92E6-C1C9-854A-93EE-FD201AF050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Graphic 15">
            <a:extLst>
              <a:ext uri="{FF2B5EF4-FFF2-40B4-BE49-F238E27FC236}">
                <a16:creationId xmlns:a16="http://schemas.microsoft.com/office/drawing/2014/main" id="{C1F625F0-F98F-D244-9020-86C86C287112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148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aphic 1">
            <a:extLst>
              <a:ext uri="{FF2B5EF4-FFF2-40B4-BE49-F238E27FC236}">
                <a16:creationId xmlns:a16="http://schemas.microsoft.com/office/drawing/2014/main" id="{2C819B96-1084-49C3-82B7-229513AC2269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5765A4C-A810-4DB9-9186-CA21666D77CD}"/>
                </a:ext>
              </a:extLst>
            </p:cNvPr>
            <p:cNvSpPr/>
            <p:nvPr/>
          </p:nvSpPr>
          <p:spPr>
            <a:xfrm>
              <a:off x="-12700" y="-12700"/>
              <a:ext cx="12217400" cy="6883400"/>
            </a:xfrm>
            <a:custGeom>
              <a:avLst/>
              <a:gdLst>
                <a:gd name="connsiteX0" fmla="*/ 12700 w 12217400"/>
                <a:gd name="connsiteY0" fmla="*/ 12700 h 6883400"/>
                <a:gd name="connsiteX1" fmla="*/ 12700 w 12217400"/>
                <a:gd name="connsiteY1" fmla="*/ 6870700 h 6883400"/>
                <a:gd name="connsiteX2" fmla="*/ 12205970 w 12217400"/>
                <a:gd name="connsiteY2" fmla="*/ 6870700 h 6883400"/>
                <a:gd name="connsiteX3" fmla="*/ 12205970 w 12217400"/>
                <a:gd name="connsiteY3" fmla="*/ 12700 h 6883400"/>
                <a:gd name="connsiteX4" fmla="*/ 12700 w 12217400"/>
                <a:gd name="connsiteY4" fmla="*/ 12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17400" h="6883400">
                  <a:moveTo>
                    <a:pt x="12700" y="12700"/>
                  </a:moveTo>
                  <a:lnTo>
                    <a:pt x="12700" y="6870700"/>
                  </a:lnTo>
                  <a:lnTo>
                    <a:pt x="12205970" y="6870700"/>
                  </a:lnTo>
                  <a:lnTo>
                    <a:pt x="12205970" y="12700"/>
                  </a:lnTo>
                  <a:lnTo>
                    <a:pt x="12700" y="12700"/>
                  </a:ln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2758CCEA-6327-4FC9-8472-4E74DC77BAD5}"/>
                </a:ext>
              </a:extLst>
            </p:cNvPr>
            <p:cNvSpPr/>
            <p:nvPr/>
          </p:nvSpPr>
          <p:spPr>
            <a:xfrm>
              <a:off x="4178300" y="-12700"/>
              <a:ext cx="7289800" cy="6883400"/>
            </a:xfrm>
            <a:custGeom>
              <a:avLst/>
              <a:gdLst>
                <a:gd name="connsiteX0" fmla="*/ 5063490 w 7289800"/>
                <a:gd name="connsiteY0" fmla="*/ 12700 h 6883400"/>
                <a:gd name="connsiteX1" fmla="*/ 2499360 w 7289800"/>
                <a:gd name="connsiteY1" fmla="*/ 6870700 h 6883400"/>
                <a:gd name="connsiteX2" fmla="*/ 4721860 w 7289800"/>
                <a:gd name="connsiteY2" fmla="*/ 6870700 h 6883400"/>
                <a:gd name="connsiteX3" fmla="*/ 7285990 w 7289800"/>
                <a:gd name="connsiteY3" fmla="*/ 12700 h 6883400"/>
                <a:gd name="connsiteX4" fmla="*/ 5063490 w 7289800"/>
                <a:gd name="connsiteY4" fmla="*/ 12700 h 6883400"/>
                <a:gd name="connsiteX5" fmla="*/ 12700 w 7289800"/>
                <a:gd name="connsiteY5" fmla="*/ 6870700 h 6883400"/>
                <a:gd name="connsiteX6" fmla="*/ 2235200 w 7289800"/>
                <a:gd name="connsiteY6" fmla="*/ 6870700 h 6883400"/>
                <a:gd name="connsiteX7" fmla="*/ 4799331 w 7289800"/>
                <a:gd name="connsiteY7" fmla="*/ 12700 h 6883400"/>
                <a:gd name="connsiteX8" fmla="*/ 2576830 w 7289800"/>
                <a:gd name="connsiteY8" fmla="*/ 12700 h 6883400"/>
                <a:gd name="connsiteX9" fmla="*/ 12700 w 7289800"/>
                <a:gd name="connsiteY9" fmla="*/ 6870700 h 688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89800" h="6883400">
                  <a:moveTo>
                    <a:pt x="5063490" y="12700"/>
                  </a:moveTo>
                  <a:lnTo>
                    <a:pt x="2499360" y="6870700"/>
                  </a:lnTo>
                  <a:lnTo>
                    <a:pt x="4721860" y="6870700"/>
                  </a:lnTo>
                  <a:lnTo>
                    <a:pt x="7285990" y="12700"/>
                  </a:lnTo>
                  <a:lnTo>
                    <a:pt x="5063490" y="12700"/>
                  </a:lnTo>
                  <a:close/>
                  <a:moveTo>
                    <a:pt x="12700" y="6870700"/>
                  </a:moveTo>
                  <a:lnTo>
                    <a:pt x="2235200" y="6870700"/>
                  </a:lnTo>
                  <a:lnTo>
                    <a:pt x="4799331" y="12700"/>
                  </a:lnTo>
                  <a:lnTo>
                    <a:pt x="2576830" y="12700"/>
                  </a:lnTo>
                  <a:lnTo>
                    <a:pt x="12700" y="6870700"/>
                  </a:lnTo>
                  <a:close/>
                </a:path>
              </a:pathLst>
            </a:custGeom>
            <a:solidFill>
              <a:schemeClr val="bg2">
                <a:alpha val="1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ru-RU" dirty="0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" name="Graphic 4">
            <a:extLst>
              <a:ext uri="{FF2B5EF4-FFF2-40B4-BE49-F238E27FC236}">
                <a16:creationId xmlns:a16="http://schemas.microsoft.com/office/drawing/2014/main" id="{CC6E1909-954A-41BF-9CF4-2CB53F6862EF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845E736-FB54-4B3D-821B-60C0AB9E1A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317173"/>
            <a:ext cx="2825496" cy="1524185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AFF98BA6-47F6-4796-B970-98EE605E815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3198228"/>
            <a:ext cx="2825496" cy="2154741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Graphic 15">
            <a:extLst>
              <a:ext uri="{FF2B5EF4-FFF2-40B4-BE49-F238E27FC236}">
                <a16:creationId xmlns:a16="http://schemas.microsoft.com/office/drawing/2014/main" id="{C8EF6174-FF5D-41C2-BF6B-9D6ECB281A1D}"/>
              </a:ext>
            </a:extLst>
          </p:cNvPr>
          <p:cNvSpPr/>
          <p:nvPr userDrawn="1"/>
        </p:nvSpPr>
        <p:spPr>
          <a:xfrm>
            <a:off x="-11173" y="2899869"/>
            <a:ext cx="2628000" cy="73100"/>
          </a:xfrm>
          <a:custGeom>
            <a:avLst/>
            <a:gdLst>
              <a:gd name="connsiteX0" fmla="*/ 9138 w 5056083"/>
              <a:gd name="connsiteY0" fmla="*/ 9137 h 73099"/>
              <a:gd name="connsiteX1" fmla="*/ 9138 w 5056083"/>
              <a:gd name="connsiteY1" fmla="*/ 67617 h 73099"/>
              <a:gd name="connsiteX2" fmla="*/ 5018925 w 5056083"/>
              <a:gd name="connsiteY2" fmla="*/ 67617 h 73099"/>
              <a:gd name="connsiteX3" fmla="*/ 5057911 w 5056083"/>
              <a:gd name="connsiteY3" fmla="*/ 9137 h 73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56083" h="73099">
                <a:moveTo>
                  <a:pt x="9138" y="9137"/>
                </a:moveTo>
                <a:lnTo>
                  <a:pt x="9138" y="67617"/>
                </a:lnTo>
                <a:lnTo>
                  <a:pt x="5018925" y="67617"/>
                </a:lnTo>
                <a:lnTo>
                  <a:pt x="5057911" y="9137"/>
                </a:lnTo>
                <a:close/>
              </a:path>
            </a:pathLst>
          </a:custGeom>
          <a:solidFill>
            <a:schemeClr val="bg2">
              <a:alpha val="7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18" name="Table Placeholder 17">
            <a:extLst>
              <a:ext uri="{FF2B5EF4-FFF2-40B4-BE49-F238E27FC236}">
                <a16:creationId xmlns:a16="http://schemas.microsoft.com/office/drawing/2014/main" id="{D45BCEDF-86BB-41E2-9F09-5D3014AD1C45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4715791" y="1591499"/>
            <a:ext cx="6561138" cy="3761069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3773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E694C388-14E9-4848-A715-72B7DC6AF5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01" y="0"/>
            <a:ext cx="12161519" cy="6858000"/>
          </a:xfrm>
          <a:custGeom>
            <a:avLst/>
            <a:gdLst>
              <a:gd name="connsiteX0" fmla="*/ 12161519 w 12161519"/>
              <a:gd name="connsiteY0" fmla="*/ 638810 h 6858000"/>
              <a:gd name="connsiteX1" fmla="*/ 12161519 w 12161519"/>
              <a:gd name="connsiteY1" fmla="*/ 1922780 h 6858000"/>
              <a:gd name="connsiteX2" fmla="*/ 9531350 w 12161519"/>
              <a:gd name="connsiteY2" fmla="*/ 6858000 h 6858000"/>
              <a:gd name="connsiteX3" fmla="*/ 8846819 w 12161519"/>
              <a:gd name="connsiteY3" fmla="*/ 6858000 h 6858000"/>
              <a:gd name="connsiteX4" fmla="*/ 10704830 w 12161519"/>
              <a:gd name="connsiteY4" fmla="*/ 0 h 6858000"/>
              <a:gd name="connsiteX5" fmla="*/ 12161519 w 12161519"/>
              <a:gd name="connsiteY5" fmla="*/ 0 h 6858000"/>
              <a:gd name="connsiteX6" fmla="*/ 12161519 w 12161519"/>
              <a:gd name="connsiteY6" fmla="*/ 234950 h 6858000"/>
              <a:gd name="connsiteX7" fmla="*/ 8632190 w 12161519"/>
              <a:gd name="connsiteY7" fmla="*/ 6858000 h 6858000"/>
              <a:gd name="connsiteX8" fmla="*/ 7049770 w 12161519"/>
              <a:gd name="connsiteY8" fmla="*/ 6858000 h 6858000"/>
              <a:gd name="connsiteX9" fmla="*/ 5320030 w 12161519"/>
              <a:gd name="connsiteY9" fmla="*/ 0 h 6858000"/>
              <a:gd name="connsiteX10" fmla="*/ 10476230 w 12161519"/>
              <a:gd name="connsiteY10" fmla="*/ 0 h 6858000"/>
              <a:gd name="connsiteX11" fmla="*/ 6822440 w 12161519"/>
              <a:gd name="connsiteY11" fmla="*/ 6858000 h 6858000"/>
              <a:gd name="connsiteX12" fmla="*/ 1664970 w 12161519"/>
              <a:gd name="connsiteY12" fmla="*/ 6858000 h 6858000"/>
              <a:gd name="connsiteX13" fmla="*/ 3529330 w 12161519"/>
              <a:gd name="connsiteY13" fmla="*/ 0 h 6858000"/>
              <a:gd name="connsiteX14" fmla="*/ 5111750 w 12161519"/>
              <a:gd name="connsiteY14" fmla="*/ 0 h 6858000"/>
              <a:gd name="connsiteX15" fmla="*/ 1456690 w 12161519"/>
              <a:gd name="connsiteY15" fmla="*/ 6858000 h 6858000"/>
              <a:gd name="connsiteX16" fmla="*/ 0 w 12161519"/>
              <a:gd name="connsiteY16" fmla="*/ 6858000 h 6858000"/>
              <a:gd name="connsiteX17" fmla="*/ 0 w 12161519"/>
              <a:gd name="connsiteY17" fmla="*/ 6623050 h 6858000"/>
              <a:gd name="connsiteX18" fmla="*/ 2630170 w 12161519"/>
              <a:gd name="connsiteY18" fmla="*/ 0 h 6858000"/>
              <a:gd name="connsiteX19" fmla="*/ 3314700 w 12161519"/>
              <a:gd name="connsiteY19" fmla="*/ 0 h 6858000"/>
              <a:gd name="connsiteX20" fmla="*/ 0 w 12161519"/>
              <a:gd name="connsiteY20" fmla="*/ 6219190 h 6858000"/>
              <a:gd name="connsiteX21" fmla="*/ 0 w 12161519"/>
              <a:gd name="connsiteY21" fmla="*/ 493522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2161519" h="6858000">
                <a:moveTo>
                  <a:pt x="12161519" y="638810"/>
                </a:moveTo>
                <a:lnTo>
                  <a:pt x="12161519" y="1922780"/>
                </a:lnTo>
                <a:lnTo>
                  <a:pt x="9531350" y="6858000"/>
                </a:lnTo>
                <a:lnTo>
                  <a:pt x="8846819" y="6858000"/>
                </a:lnTo>
                <a:close/>
                <a:moveTo>
                  <a:pt x="10704830" y="0"/>
                </a:moveTo>
                <a:lnTo>
                  <a:pt x="12161519" y="0"/>
                </a:lnTo>
                <a:lnTo>
                  <a:pt x="12161519" y="234950"/>
                </a:lnTo>
                <a:lnTo>
                  <a:pt x="8632190" y="6858000"/>
                </a:lnTo>
                <a:lnTo>
                  <a:pt x="7049770" y="6858000"/>
                </a:lnTo>
                <a:close/>
                <a:moveTo>
                  <a:pt x="5320030" y="0"/>
                </a:moveTo>
                <a:lnTo>
                  <a:pt x="10476230" y="0"/>
                </a:lnTo>
                <a:lnTo>
                  <a:pt x="6822440" y="6858000"/>
                </a:lnTo>
                <a:lnTo>
                  <a:pt x="1664970" y="6858000"/>
                </a:lnTo>
                <a:close/>
                <a:moveTo>
                  <a:pt x="3529330" y="0"/>
                </a:moveTo>
                <a:lnTo>
                  <a:pt x="5111750" y="0"/>
                </a:lnTo>
                <a:lnTo>
                  <a:pt x="1456690" y="6858000"/>
                </a:lnTo>
                <a:lnTo>
                  <a:pt x="0" y="6858000"/>
                </a:lnTo>
                <a:lnTo>
                  <a:pt x="0" y="6623050"/>
                </a:lnTo>
                <a:close/>
                <a:moveTo>
                  <a:pt x="2630170" y="0"/>
                </a:moveTo>
                <a:lnTo>
                  <a:pt x="3314700" y="0"/>
                </a:lnTo>
                <a:lnTo>
                  <a:pt x="0" y="6219190"/>
                </a:lnTo>
                <a:lnTo>
                  <a:pt x="0" y="4935220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FD7B55F-CFD3-4921-BB2A-B14EB4E363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4032" y="1033272"/>
            <a:ext cx="10514998" cy="7826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BIG IMAGE SLIDE</a:t>
            </a:r>
            <a:endParaRPr lang="ru-RU" dirty="0"/>
          </a:p>
        </p:txBody>
      </p:sp>
      <p:sp>
        <p:nvSpPr>
          <p:cNvPr id="21" name="Text Placeholder 17">
            <a:extLst>
              <a:ext uri="{FF2B5EF4-FFF2-40B4-BE49-F238E27FC236}">
                <a16:creationId xmlns:a16="http://schemas.microsoft.com/office/drawing/2014/main" id="{932204AA-73EE-4F85-898B-E747C5ACC05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4032" y="1880794"/>
            <a:ext cx="10518598" cy="78263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Graphic 4">
            <a:extLst>
              <a:ext uri="{FF2B5EF4-FFF2-40B4-BE49-F238E27FC236}">
                <a16:creationId xmlns:a16="http://schemas.microsoft.com/office/drawing/2014/main" id="{38541361-4795-490E-8165-B4A338F8231D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E78DA-7F75-294B-AECF-F02F6C41615D}"/>
              </a:ext>
            </a:extLst>
          </p:cNvPr>
          <p:cNvSpPr txBox="1"/>
          <p:nvPr userDrawn="1"/>
        </p:nvSpPr>
        <p:spPr>
          <a:xfrm>
            <a:off x="327546" y="300250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F5D581-F5B0-4701-B187-0D4FAB44900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 w="127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ru-RU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E5F41AB-E2B9-45DD-B1C7-9F4DBA4946B9}"/>
              </a:ext>
            </a:extLst>
          </p:cNvPr>
          <p:cNvSpPr/>
          <p:nvPr userDrawn="1"/>
        </p:nvSpPr>
        <p:spPr>
          <a:xfrm>
            <a:off x="2445759" y="-12700"/>
            <a:ext cx="7289800" cy="6883400"/>
          </a:xfrm>
          <a:custGeom>
            <a:avLst/>
            <a:gdLst>
              <a:gd name="connsiteX0" fmla="*/ 5063490 w 7289800"/>
              <a:gd name="connsiteY0" fmla="*/ 12700 h 6883400"/>
              <a:gd name="connsiteX1" fmla="*/ 2499360 w 7289800"/>
              <a:gd name="connsiteY1" fmla="*/ 6870700 h 6883400"/>
              <a:gd name="connsiteX2" fmla="*/ 4721860 w 7289800"/>
              <a:gd name="connsiteY2" fmla="*/ 6870700 h 6883400"/>
              <a:gd name="connsiteX3" fmla="*/ 7285990 w 7289800"/>
              <a:gd name="connsiteY3" fmla="*/ 12700 h 6883400"/>
              <a:gd name="connsiteX4" fmla="*/ 5063490 w 7289800"/>
              <a:gd name="connsiteY4" fmla="*/ 12700 h 6883400"/>
              <a:gd name="connsiteX5" fmla="*/ 12700 w 7289800"/>
              <a:gd name="connsiteY5" fmla="*/ 6870700 h 6883400"/>
              <a:gd name="connsiteX6" fmla="*/ 2235200 w 7289800"/>
              <a:gd name="connsiteY6" fmla="*/ 6870700 h 6883400"/>
              <a:gd name="connsiteX7" fmla="*/ 4799331 w 7289800"/>
              <a:gd name="connsiteY7" fmla="*/ 12700 h 6883400"/>
              <a:gd name="connsiteX8" fmla="*/ 2576830 w 7289800"/>
              <a:gd name="connsiteY8" fmla="*/ 12700 h 6883400"/>
              <a:gd name="connsiteX9" fmla="*/ 12700 w 7289800"/>
              <a:gd name="connsiteY9" fmla="*/ 6870700 h 688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289800" h="6883400">
                <a:moveTo>
                  <a:pt x="5063490" y="12700"/>
                </a:moveTo>
                <a:lnTo>
                  <a:pt x="2499360" y="6870700"/>
                </a:lnTo>
                <a:lnTo>
                  <a:pt x="4721860" y="6870700"/>
                </a:lnTo>
                <a:lnTo>
                  <a:pt x="7285990" y="12700"/>
                </a:lnTo>
                <a:lnTo>
                  <a:pt x="5063490" y="12700"/>
                </a:lnTo>
                <a:close/>
                <a:moveTo>
                  <a:pt x="12700" y="6870700"/>
                </a:moveTo>
                <a:lnTo>
                  <a:pt x="2235200" y="6870700"/>
                </a:lnTo>
                <a:lnTo>
                  <a:pt x="4799331" y="12700"/>
                </a:lnTo>
                <a:lnTo>
                  <a:pt x="2576830" y="12700"/>
                </a:lnTo>
                <a:lnTo>
                  <a:pt x="12700" y="6870700"/>
                </a:lnTo>
                <a:close/>
              </a:path>
            </a:pathLst>
          </a:custGeom>
          <a:solidFill>
            <a:schemeClr val="bg2">
              <a:alpha val="1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657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VIDEO SLIDE</a:t>
            </a:r>
            <a:endParaRPr lang="ru-RU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icon to add media</a:t>
            </a:r>
            <a:endParaRPr lang="ru-RU" dirty="0"/>
          </a:p>
        </p:txBody>
      </p:sp>
      <p:sp>
        <p:nvSpPr>
          <p:cNvPr id="12" name="Graphic 4">
            <a:extLst>
              <a:ext uri="{FF2B5EF4-FFF2-40B4-BE49-F238E27FC236}">
                <a16:creationId xmlns:a16="http://schemas.microsoft.com/office/drawing/2014/main" id="{C7654E36-50FF-425E-B595-F3957610B5D8}"/>
              </a:ext>
            </a:extLst>
          </p:cNvPr>
          <p:cNvSpPr/>
          <p:nvPr userDrawn="1"/>
        </p:nvSpPr>
        <p:spPr>
          <a:xfrm>
            <a:off x="11292630" y="6103003"/>
            <a:ext cx="910800" cy="144000"/>
          </a:xfrm>
          <a:custGeom>
            <a:avLst/>
            <a:gdLst>
              <a:gd name="connsiteX0" fmla="*/ 689134 w 695325"/>
              <a:gd name="connsiteY0" fmla="*/ 7144 h 114300"/>
              <a:gd name="connsiteX1" fmla="*/ 689134 w 695325"/>
              <a:gd name="connsiteY1" fmla="*/ 115729 h 114300"/>
              <a:gd name="connsiteX2" fmla="*/ 78581 w 695325"/>
              <a:gd name="connsiteY2" fmla="*/ 115729 h 114300"/>
              <a:gd name="connsiteX3" fmla="*/ 7144 w 695325"/>
              <a:gd name="connsiteY3" fmla="*/ 7144 h 11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325" h="114300">
                <a:moveTo>
                  <a:pt x="689134" y="7144"/>
                </a:moveTo>
                <a:lnTo>
                  <a:pt x="689134" y="115729"/>
                </a:lnTo>
                <a:lnTo>
                  <a:pt x="78581" y="115729"/>
                </a:lnTo>
                <a:lnTo>
                  <a:pt x="7144" y="7144"/>
                </a:lnTo>
                <a:close/>
              </a:path>
            </a:pathLst>
          </a:custGeom>
          <a:solidFill>
            <a:schemeClr val="bg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30162" y="6002372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n-lt"/>
              </a:defRPr>
            </a:lvl1pPr>
          </a:lstStyle>
          <a:p>
            <a:fld id="{D495E168-DA5E-4888-8D8A-92B118324C1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00237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r>
              <a:rPr lang="ru-RU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002372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7" r:id="rId2"/>
    <p:sldLayoutId id="2147483678" r:id="rId3"/>
    <p:sldLayoutId id="2147483679" r:id="rId4"/>
    <p:sldLayoutId id="2147483681" r:id="rId5"/>
    <p:sldLayoutId id="2147483690" r:id="rId6"/>
    <p:sldLayoutId id="2147483691" r:id="rId7"/>
    <p:sldLayoutId id="2147483684" r:id="rId8"/>
    <p:sldLayoutId id="2147483685" r:id="rId9"/>
    <p:sldLayoutId id="2147483692" r:id="rId10"/>
    <p:sldLayoutId id="2147483693" r:id="rId11"/>
    <p:sldLayoutId id="2147483694" r:id="rId12"/>
    <p:sldLayoutId id="2147483697" r:id="rId13"/>
    <p:sldLayoutId id="2147483698" r:id="rId14"/>
    <p:sldLayoutId id="2147483699" r:id="rId15"/>
    <p:sldLayoutId id="2147483701" r:id="rId16"/>
    <p:sldLayoutId id="2147483700" r:id="rId17"/>
    <p:sldLayoutId id="2147483687" r:id="rId18"/>
    <p:sldLayoutId id="2147483696" r:id="rId19"/>
    <p:sldLayoutId id="2147483688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Building glass walls and sky">
            <a:extLst>
              <a:ext uri="{FF2B5EF4-FFF2-40B4-BE49-F238E27FC236}">
                <a16:creationId xmlns:a16="http://schemas.microsoft.com/office/drawing/2014/main" id="{873751CF-C490-45B5-B248-BF86A59ECF2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 rotWithShape="1">
          <a:blip r:embed="rId2"/>
          <a:srcRect l="-48" t="6766" r="19843" b="3091"/>
          <a:stretch/>
        </p:blipFill>
        <p:spPr>
          <a:xfrm>
            <a:off x="3033191" y="0"/>
            <a:ext cx="915563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E9371-6E05-45E0-803B-4C39AC28C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Meiryo" panose="020B0604030504040204" pitchFamily="34" charset="-128"/>
                <a:ea typeface="Meiryo" panose="020B0604030504040204" pitchFamily="34" charset="-128"/>
              </a:rPr>
              <a:t>Business</a:t>
            </a:r>
            <a:r>
              <a:rPr lang="en-US" dirty="0"/>
              <a:t> Monitoring Dashboard </a:t>
            </a:r>
            <a:endParaRPr lang="ru-R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A0FE25-038A-4A14-B11A-432FECB7FA1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2408" y="3788023"/>
            <a:ext cx="10090287" cy="1101897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Business analysis</a:t>
            </a:r>
          </a:p>
          <a:p>
            <a:r>
              <a:rPr lang="en-IN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with Excel</a:t>
            </a:r>
            <a:endParaRPr lang="ru-RU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0A1A89-FE18-44C6-B3EE-49541CB850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5761656"/>
            <a:ext cx="4367531" cy="324417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16 feb 2021</a:t>
            </a:r>
            <a:endParaRPr lang="ru-RU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10506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 descr="Low Angle View of Office Building Against Clear Sky">
            <a:extLst>
              <a:ext uri="{FF2B5EF4-FFF2-40B4-BE49-F238E27FC236}">
                <a16:creationId xmlns:a16="http://schemas.microsoft.com/office/drawing/2014/main" id="{98E1357B-90EC-4F60-BE24-5671EC46D03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55834" t="8566" b="13927"/>
          <a:stretch/>
        </p:blipFill>
        <p:spPr>
          <a:xfrm>
            <a:off x="6110511" y="0"/>
            <a:ext cx="6081487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A21564-E2C8-443F-8E07-E59DFA5BC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5384800" cy="109019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Problem Statement And Source Of Data</a:t>
            </a:r>
            <a:endParaRPr lang="ru-RU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A534D36-FD98-42BC-977C-D6843E425B7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2</a:t>
            </a:fld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FE217C-E984-46D7-ADFF-101A644A947C}"/>
              </a:ext>
            </a:extLst>
          </p:cNvPr>
          <p:cNvSpPr txBox="1"/>
          <p:nvPr/>
        </p:nvSpPr>
        <p:spPr>
          <a:xfrm flipH="1">
            <a:off x="-508001" y="2028545"/>
            <a:ext cx="6429827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just"/>
            <a:r>
              <a:rPr lang="en-IN" dirty="0">
                <a:solidFill>
                  <a:schemeClr val="bg1"/>
                </a:solidFill>
              </a:rPr>
              <a:t>The analysis is for a company who do business In three modes like through their website ,E-commerce platform and from shops etc. So I have analysed that which mode is contributing more in a business . The business is of five mobile accessories like mobile cover ,power bank ,charger ,earphone and screen guard etc.</a:t>
            </a: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 algn="just"/>
            <a:r>
              <a:rPr lang="en-IN" sz="2000" b="1" u="sng" dirty="0">
                <a:solidFill>
                  <a:schemeClr val="bg1"/>
                </a:solidFill>
              </a:rPr>
              <a:t>Problem Statements </a:t>
            </a:r>
            <a:r>
              <a:rPr lang="en-IN" sz="2000" b="1" dirty="0">
                <a:solidFill>
                  <a:schemeClr val="bg1"/>
                </a:solidFill>
              </a:rPr>
              <a:t>:-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Analyse all the three years of sales from 2017 to 2019.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Show intensity of sales on map.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How much percent on-time delivery happened.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How much percent the product returned.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Analyse revenue generated by each business modes.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How much percent unit was sold according to states.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How many did orders place in each state.</a:t>
            </a:r>
          </a:p>
          <a:p>
            <a:pPr marL="800100" lvl="1" indent="-342900" algn="just">
              <a:buFont typeface="+mj-lt"/>
              <a:buAutoNum type="arabicPeriod"/>
            </a:pPr>
            <a:r>
              <a:rPr lang="en-IN" dirty="0">
                <a:solidFill>
                  <a:schemeClr val="bg1"/>
                </a:solidFill>
              </a:rPr>
              <a:t>Analyse costumers satisfaction level from feedbacks.</a:t>
            </a: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/>
            <a:endParaRPr lang="en-IN" dirty="0">
              <a:solidFill>
                <a:schemeClr val="bg1"/>
              </a:solidFill>
            </a:endParaRPr>
          </a:p>
          <a:p>
            <a:pPr lvl="1"/>
            <a:endParaRPr lang="en-IN" dirty="0">
              <a:solidFill>
                <a:schemeClr val="bg1"/>
              </a:solidFill>
            </a:endParaRPr>
          </a:p>
          <a:p>
            <a:pPr lvl="1"/>
            <a:r>
              <a:rPr lang="en-IN" dirty="0">
                <a:solidFill>
                  <a:schemeClr val="bg1"/>
                </a:solidFill>
              </a:rPr>
              <a:t> </a:t>
            </a:r>
            <a:endParaRPr lang="ru-RU" dirty="0">
              <a:solidFill>
                <a:schemeClr val="bg1"/>
              </a:solidFill>
            </a:endParaRP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77057B-644E-4B31-8CED-1B044C85450A}"/>
              </a:ext>
            </a:extLst>
          </p:cNvPr>
          <p:cNvSpPr txBox="1"/>
          <p:nvPr/>
        </p:nvSpPr>
        <p:spPr>
          <a:xfrm flipH="1">
            <a:off x="0" y="1538514"/>
            <a:ext cx="26249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solidFill>
                  <a:schemeClr val="bg1"/>
                </a:solidFill>
              </a:rPr>
              <a:t>Description</a:t>
            </a:r>
            <a:r>
              <a:rPr lang="en-IN" sz="2000" b="1" dirty="0">
                <a:solidFill>
                  <a:schemeClr val="bg1"/>
                </a:solidFill>
              </a:rPr>
              <a:t> :-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BB6655-9618-400E-A8FD-EFC9D55B3830}"/>
              </a:ext>
            </a:extLst>
          </p:cNvPr>
          <p:cNvSpPr txBox="1"/>
          <p:nvPr/>
        </p:nvSpPr>
        <p:spPr>
          <a:xfrm flipH="1">
            <a:off x="5573486" y="490503"/>
            <a:ext cx="642982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just">
              <a:buFont typeface="+mj-lt"/>
              <a:buAutoNum type="arabicPeriod" startAt="9"/>
            </a:pPr>
            <a:r>
              <a:rPr lang="en-IN" dirty="0">
                <a:solidFill>
                  <a:schemeClr val="bg1"/>
                </a:solidFill>
              </a:rPr>
              <a:t>Analyse state vice revenue generated by each item.</a:t>
            </a:r>
          </a:p>
          <a:p>
            <a:pPr marL="800100" lvl="1" indent="-342900" algn="just">
              <a:buFont typeface="+mj-lt"/>
              <a:buAutoNum type="arabicPeriod" startAt="9"/>
            </a:pPr>
            <a:r>
              <a:rPr lang="en-IN" dirty="0">
                <a:solidFill>
                  <a:schemeClr val="bg1"/>
                </a:solidFill>
              </a:rPr>
              <a:t>How much % item vice business done by each mode.</a:t>
            </a:r>
          </a:p>
          <a:p>
            <a:pPr marL="800100" lvl="1" indent="-342900" algn="just">
              <a:buFont typeface="+mj-lt"/>
              <a:buAutoNum type="arabicPeriod" startAt="9"/>
            </a:pPr>
            <a:r>
              <a:rPr lang="en-IN" dirty="0">
                <a:solidFill>
                  <a:schemeClr val="bg1"/>
                </a:solidFill>
              </a:rPr>
              <a:t>Analyse revenue generated by item across the years. </a:t>
            </a: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 algn="just"/>
            <a:r>
              <a:rPr lang="en-IN" sz="2000" b="1" u="sng" dirty="0">
                <a:solidFill>
                  <a:schemeClr val="bg1"/>
                </a:solidFill>
              </a:rPr>
              <a:t>Source of data </a:t>
            </a:r>
            <a:r>
              <a:rPr lang="en-IN" sz="2000" dirty="0">
                <a:solidFill>
                  <a:schemeClr val="bg1"/>
                </a:solidFill>
              </a:rPr>
              <a:t>:-</a:t>
            </a:r>
          </a:p>
          <a:p>
            <a:pPr lvl="1" algn="just"/>
            <a:r>
              <a:rPr lang="en-IN" dirty="0">
                <a:solidFill>
                  <a:schemeClr val="bg1"/>
                </a:solidFill>
              </a:rPr>
              <a:t>                          I got dataset from the website named as excelfind.com and this data contain 5780 Rows and 10 columns. </a:t>
            </a:r>
          </a:p>
          <a:p>
            <a:pPr lvl="1" algn="just"/>
            <a:endParaRPr lang="en-IN" dirty="0">
              <a:solidFill>
                <a:schemeClr val="bg1"/>
              </a:solidFill>
            </a:endParaRPr>
          </a:p>
          <a:p>
            <a:pPr lvl="1" algn="just"/>
            <a:r>
              <a:rPr lang="en-IN" b="1" u="sng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Video link</a:t>
            </a:r>
            <a:r>
              <a:rPr lang="en-IN" dirty="0">
                <a:solidFill>
                  <a:schemeClr val="bg1"/>
                </a:solidFill>
              </a:rPr>
              <a:t>:- https://youtu.be/tb-FMbHfbSw</a:t>
            </a:r>
          </a:p>
          <a:p>
            <a:pPr lvl="1"/>
            <a:endParaRPr lang="en-IN" dirty="0">
              <a:solidFill>
                <a:schemeClr val="bg1"/>
              </a:solidFill>
            </a:endParaRPr>
          </a:p>
          <a:p>
            <a:pPr lvl="1"/>
            <a:endParaRPr lang="en-IN" dirty="0">
              <a:solidFill>
                <a:schemeClr val="bg1"/>
              </a:solidFill>
            </a:endParaRPr>
          </a:p>
          <a:p>
            <a:pPr lvl="1"/>
            <a:r>
              <a:rPr lang="en-IN" dirty="0">
                <a:solidFill>
                  <a:schemeClr val="bg1"/>
                </a:solidFill>
              </a:rPr>
              <a:t> </a:t>
            </a:r>
            <a:endParaRPr lang="ru-RU" dirty="0">
              <a:solidFill>
                <a:schemeClr val="bg1"/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06630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C01CE71-FC76-4B08-B6CF-991940C3C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3832"/>
            <a:ext cx="5056083" cy="78263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Meiryo" panose="020B0604030504040204" pitchFamily="34" charset="-128"/>
                <a:ea typeface="Meiryo" panose="020B0604030504040204" pitchFamily="34" charset="-128"/>
              </a:rPr>
              <a:t>Outcomes From Analysis</a:t>
            </a:r>
            <a:endParaRPr lang="ru-RU" sz="28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2AE43E3-E3DE-481E-9B87-7B1F8783A60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1682956"/>
            <a:ext cx="4421856" cy="392587"/>
          </a:xfrm>
        </p:spPr>
        <p:txBody>
          <a:bodyPr>
            <a:normAutofit/>
          </a:bodyPr>
          <a:lstStyle/>
          <a:p>
            <a:r>
              <a:rPr lang="en-IN" sz="2000" u="sng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Outcomes </a:t>
            </a: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:-</a:t>
            </a:r>
            <a:endParaRPr lang="ru-RU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F02AC-2ACE-4B6E-9181-99EBB08906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8946" y="2075543"/>
            <a:ext cx="4421856" cy="2588637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Company able to understand the trend in business 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Helps in finding which business mode is contributing more.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Helps company in decision making that in which business mode should invest more.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To know about customers view on product.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It provides state vice products demand.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The analysis tells about most likely product out of all products.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Helps in monitoring business from all aspects. 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4" name="Picture Placeholder 13" descr="Futuristic Design Office Building Against Clear Sky">
            <a:extLst>
              <a:ext uri="{FF2B5EF4-FFF2-40B4-BE49-F238E27FC236}">
                <a16:creationId xmlns:a16="http://schemas.microsoft.com/office/drawing/2014/main" id="{1E9B5A50-F85D-49E6-9C85-597319470577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2"/>
          <a:srcRect l="17163" t="7596" r="21154"/>
          <a:stretch/>
        </p:blipFill>
        <p:spPr>
          <a:xfrm>
            <a:off x="5519738" y="0"/>
            <a:ext cx="6103621" cy="6858000"/>
          </a:xfr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C20937-8D4C-4000-BCD6-AC984F093F2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5792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38DCF8F-466A-4FC0-91DF-33EF070ED3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4</a:t>
            </a:fld>
            <a:endParaRPr lang="ru-RU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3F12330-D57B-422B-95C7-AC6FCCAB01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9000"/>
                    </a14:imgEffect>
                  </a14:imgLayer>
                </a14:imgProps>
              </a:ext>
            </a:extLst>
          </a:blip>
          <a:srcRect l="7484" t="24001" r="9375" b="33556"/>
          <a:stretch/>
        </p:blipFill>
        <p:spPr>
          <a:xfrm>
            <a:off x="0" y="2307771"/>
            <a:ext cx="12061371" cy="35697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E5471C-F503-45B3-960F-4ED5F1AC1497}"/>
              </a:ext>
            </a:extLst>
          </p:cNvPr>
          <p:cNvSpPr txBox="1"/>
          <p:nvPr/>
        </p:nvSpPr>
        <p:spPr>
          <a:xfrm>
            <a:off x="7097485" y="1538514"/>
            <a:ext cx="5094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Line chart to show trend in business </a:t>
            </a:r>
          </a:p>
        </p:txBody>
      </p:sp>
    </p:spTree>
    <p:extLst>
      <p:ext uri="{BB962C8B-B14F-4D97-AF65-F5344CB8AC3E}">
        <p14:creationId xmlns:p14="http://schemas.microsoft.com/office/powerpoint/2010/main" val="298714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609542-DD6D-4EC5-B1B2-054C2BE79B9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5</a:t>
            </a:fld>
            <a:endParaRPr lang="ru-RU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2CE8DA81-B220-4001-B0ED-B267EBCB8D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33" t="18624" r="7032" b="12476"/>
          <a:stretch/>
        </p:blipFill>
        <p:spPr>
          <a:xfrm>
            <a:off x="1016000" y="2228849"/>
            <a:ext cx="10318750" cy="377352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B1E3217-B140-4AF7-85C4-2BBE1B168699}"/>
              </a:ext>
            </a:extLst>
          </p:cNvPr>
          <p:cNvSpPr txBox="1"/>
          <p:nvPr/>
        </p:nvSpPr>
        <p:spPr>
          <a:xfrm>
            <a:off x="0" y="1217393"/>
            <a:ext cx="51625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Column and bar chart for business mode vice analysis</a:t>
            </a:r>
          </a:p>
        </p:txBody>
      </p:sp>
    </p:spTree>
    <p:extLst>
      <p:ext uri="{BB962C8B-B14F-4D97-AF65-F5344CB8AC3E}">
        <p14:creationId xmlns:p14="http://schemas.microsoft.com/office/powerpoint/2010/main" val="3846360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6E3E42-BD20-4379-871F-3E4B83D6838A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0" y="1755323"/>
            <a:ext cx="8998618" cy="1524185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Meiryo" panose="020B0604030504040204" pitchFamily="34" charset="-128"/>
                <a:ea typeface="Meiryo" panose="020B0604030504040204" pitchFamily="34" charset="-128"/>
              </a:rPr>
              <a:t>Donut chart for delivery analysis and pie chart for orders and customers ratings </a:t>
            </a:r>
            <a:endParaRPr lang="ru-RU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E1CCEE-5676-4586-8866-FA5BE5CA59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grayWhite"/>
        <p:txBody>
          <a:bodyPr/>
          <a:lstStyle/>
          <a:p>
            <a:fld id="{D495E168-DA5E-4888-8D8A-92B118324C14}" type="slidenum">
              <a:rPr lang="ru-RU" smtClean="0"/>
              <a:pPr/>
              <a:t>6</a:t>
            </a:fld>
            <a:endParaRPr lang="ru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BBB8898-14F5-4175-B390-2206F673B7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745" t="13056" r="35454" b="12477"/>
          <a:stretch/>
        </p:blipFill>
        <p:spPr>
          <a:xfrm>
            <a:off x="3013409" y="2746015"/>
            <a:ext cx="2971800" cy="4076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88DB197-2553-4167-8113-6F0B9AB8F2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688" t="15278" r="29687" b="18889"/>
          <a:stretch/>
        </p:blipFill>
        <p:spPr>
          <a:xfrm>
            <a:off x="6206793" y="2746015"/>
            <a:ext cx="3733800" cy="407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48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42E07B-C167-48F8-AB6F-45BD78322261}"/>
              </a:ext>
            </a:extLst>
          </p:cNvPr>
          <p:cNvSpPr>
            <a:spLocks noGrp="1"/>
          </p:cNvSpPr>
          <p:nvPr>
            <p:ph type="title"/>
          </p:nvPr>
        </p:nvSpPr>
        <p:spPr bwMode="grayWhite">
          <a:xfrm>
            <a:off x="0" y="1736273"/>
            <a:ext cx="5979886" cy="1524185"/>
          </a:xfrm>
        </p:spPr>
        <p:txBody>
          <a:bodyPr>
            <a:normAutofit/>
          </a:bodyPr>
          <a:lstStyle/>
          <a:p>
            <a:r>
              <a:rPr lang="en-IN" sz="2000" dirty="0">
                <a:latin typeface="Meiryo" panose="020B0604030504040204" pitchFamily="34" charset="-128"/>
                <a:ea typeface="Meiryo" panose="020B0604030504040204" pitchFamily="34" charset="-128"/>
              </a:rPr>
              <a:t>Funnel chart for state vice revenue and pie and column chart for item vice analysis</a:t>
            </a:r>
            <a:endParaRPr lang="ru-RU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9A1308-AD4D-492C-B931-EA94BBCF4B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7</a:t>
            </a:fld>
            <a:endParaRPr lang="ru-RU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F7C9DB-AEA5-450C-B099-0BD731101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90" t="28611" r="36933" b="22778"/>
          <a:stretch/>
        </p:blipFill>
        <p:spPr>
          <a:xfrm>
            <a:off x="823658" y="3106057"/>
            <a:ext cx="3349431" cy="34881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C15265D-F214-48AB-BC94-AF8FF71496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86" t="19260" r="63068" b="29523"/>
          <a:stretch/>
        </p:blipFill>
        <p:spPr>
          <a:xfrm>
            <a:off x="4421285" y="3106055"/>
            <a:ext cx="3370704" cy="34881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448369C-281A-4198-B279-ECC2787C40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072" t="21799" r="47976" b="16825"/>
          <a:stretch/>
        </p:blipFill>
        <p:spPr>
          <a:xfrm>
            <a:off x="8018912" y="3106056"/>
            <a:ext cx="3040974" cy="348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517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FE0368-A7C7-496C-AFA3-F181CDA24F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6EC03C-9AC5-47B0-BD42-B949A7BCC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1341" y="1674043"/>
            <a:ext cx="3522197" cy="1524185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480B20-1FFB-46FA-9961-9CE929006B5B}"/>
              </a:ext>
            </a:extLst>
          </p:cNvPr>
          <p:cNvSpPr txBox="1"/>
          <p:nvPr/>
        </p:nvSpPr>
        <p:spPr>
          <a:xfrm>
            <a:off x="3410856" y="2290274"/>
            <a:ext cx="782730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From the analysis of business I am concluding following points :</a:t>
            </a:r>
          </a:p>
          <a:p>
            <a:endParaRPr lang="en-IN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After analysing the data it is observe that the business started well in 2017 but by the time lots of fluctuations happened with business.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Most of the costumers are “ok” with the products.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Among the three modes business through E-commerce platform has more weightage in business.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Company should take more focus on delivery time.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Panjab and Bihar contributes major part in revenue.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000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Among the products power bank contributes more part in revenue.</a:t>
            </a:r>
          </a:p>
          <a:p>
            <a:endParaRPr lang="en-IN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144210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 descr="Low Angle View of Office Building Against Blue Sky">
            <a:extLst>
              <a:ext uri="{FF2B5EF4-FFF2-40B4-BE49-F238E27FC236}">
                <a16:creationId xmlns:a16="http://schemas.microsoft.com/office/drawing/2014/main" id="{40946D55-3A70-4E32-99AB-8D71063AAED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2749" r="2749"/>
          <a:stretch/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10F751-9975-4653-9855-BA1C7499B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4201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">
      <a:dk1>
        <a:sysClr val="windowText" lastClr="000000"/>
      </a:dk1>
      <a:lt1>
        <a:sysClr val="window" lastClr="FFFFFF"/>
      </a:lt1>
      <a:dk2>
        <a:srgbClr val="FFCD00"/>
      </a:dk2>
      <a:lt2>
        <a:srgbClr val="00AEDE"/>
      </a:lt2>
      <a:accent1>
        <a:srgbClr val="002E62"/>
      </a:accent1>
      <a:accent2>
        <a:srgbClr val="004CB9"/>
      </a:accent2>
      <a:accent3>
        <a:srgbClr val="FF9D00"/>
      </a:accent3>
      <a:accent4>
        <a:srgbClr val="57A773"/>
      </a:accent4>
      <a:accent5>
        <a:srgbClr val="D11149"/>
      </a:accent5>
      <a:accent6>
        <a:srgbClr val="00111F"/>
      </a:accent6>
      <a:hlink>
        <a:srgbClr val="FFFFFF"/>
      </a:hlink>
      <a:folHlink>
        <a:srgbClr val="FFFFFF"/>
      </a:folHlink>
    </a:clrScheme>
    <a:fontScheme name="Custom 22">
      <a:majorFont>
        <a:latin typeface="Verdana"/>
        <a:ea typeface=""/>
        <a:cs typeface=""/>
      </a:majorFont>
      <a:minorFont>
        <a:latin typeface="Lucida Gran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NBPL_GeneralDesign02_MO - v4" id="{6FF23145-4007-4574-94C2-B80E45F46FD9}" vid="{0FB396FC-CF2E-452A-9B17-DA6C73B135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47A0EF5-23A9-4627-BC46-745B7DD804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C5154C8-4BB5-43F2-9F6C-5E79271A0D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807890-83DC-4772-9CAD-F7CB30099A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186</TotalTime>
  <Words>437</Words>
  <Application>Microsoft Office PowerPoint</Application>
  <PresentationFormat>Widescreen</PresentationFormat>
  <Paragraphs>64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Meiryo</vt:lpstr>
      <vt:lpstr>Arial</vt:lpstr>
      <vt:lpstr>Calibri</vt:lpstr>
      <vt:lpstr>Lucida Grande</vt:lpstr>
      <vt:lpstr>Verdana</vt:lpstr>
      <vt:lpstr>Wingdings</vt:lpstr>
      <vt:lpstr>Office Theme</vt:lpstr>
      <vt:lpstr>Business Monitoring Dashboard </vt:lpstr>
      <vt:lpstr>Problem Statement And Source Of Data</vt:lpstr>
      <vt:lpstr>Outcomes From Analysis</vt:lpstr>
      <vt:lpstr>PowerPoint Presentation</vt:lpstr>
      <vt:lpstr>PowerPoint Presentation</vt:lpstr>
      <vt:lpstr>Donut chart for delivery analysis and pie chart for orders and customers ratings </vt:lpstr>
      <vt:lpstr>Funnel chart for state vice revenue and pie and column chart for item vice analysis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Business Monitoring Dashboard</dc:title>
  <dc:creator>nikhil</dc:creator>
  <cp:lastModifiedBy>nikhil</cp:lastModifiedBy>
  <cp:revision>22</cp:revision>
  <dcterms:created xsi:type="dcterms:W3CDTF">2021-02-16T09:25:10Z</dcterms:created>
  <dcterms:modified xsi:type="dcterms:W3CDTF">2021-02-16T17:47:29Z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